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19"/>
  </p:notesMasterIdLst>
  <p:handoutMasterIdLst>
    <p:handoutMasterId r:id="rId20"/>
  </p:handoutMasterIdLst>
  <p:sldIdLst>
    <p:sldId id="256" r:id="rId2"/>
    <p:sldId id="463" r:id="rId3"/>
    <p:sldId id="386" r:id="rId4"/>
    <p:sldId id="387" r:id="rId5"/>
    <p:sldId id="388" r:id="rId6"/>
    <p:sldId id="384" r:id="rId7"/>
    <p:sldId id="445" r:id="rId8"/>
    <p:sldId id="429" r:id="rId9"/>
    <p:sldId id="430" r:id="rId10"/>
    <p:sldId id="437" r:id="rId11"/>
    <p:sldId id="438" r:id="rId12"/>
    <p:sldId id="440" r:id="rId13"/>
    <p:sldId id="462" r:id="rId14"/>
    <p:sldId id="441" r:id="rId15"/>
    <p:sldId id="433" r:id="rId16"/>
    <p:sldId id="434" r:id="rId17"/>
    <p:sldId id="370" r:id="rId18"/>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in Mohammadi Pour" initials="MMP"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B73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24" autoAdjust="0"/>
    <p:restoredTop sz="94655" autoAdjust="0"/>
  </p:normalViewPr>
  <p:slideViewPr>
    <p:cSldViewPr>
      <p:cViewPr varScale="1">
        <p:scale>
          <a:sx n="86" d="100"/>
          <a:sy n="86" d="100"/>
        </p:scale>
        <p:origin x="350" y="67"/>
      </p:cViewPr>
      <p:guideLst>
        <p:guide orient="horz" pos="2160"/>
        <p:guide pos="384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1C15A-E518-4587-91DE-39551B8AA70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BBD70832-EF41-4DBD-9006-BE4CB2C31474}">
      <dgm:prSet phldrT="[Text]" custT="1"/>
      <dgm:spPr>
        <a:xfrm>
          <a:off x="1247182" y="430"/>
          <a:ext cx="5602582" cy="655976"/>
        </a:xfrm>
      </dgm:spPr>
      <dgm:t>
        <a:bodyPr/>
        <a:lstStyle/>
        <a:p>
          <a:pPr marL="174625" indent="0" algn="r" rtl="1"/>
          <a:r>
            <a:rPr lang="fa-IR" sz="2400" dirty="0">
              <a:latin typeface="+mn-lt"/>
              <a:ea typeface="+mn-ea"/>
              <a:cs typeface="B Titr" panose="00000700000000000000" pitchFamily="2" charset="-78"/>
            </a:rPr>
            <a:t>مقدمه</a:t>
          </a:r>
          <a:endParaRPr lang="en-US" sz="2400" dirty="0">
            <a:latin typeface="+mn-lt"/>
            <a:ea typeface="+mn-ea"/>
            <a:cs typeface="B Titr" panose="00000700000000000000" pitchFamily="2" charset="-78"/>
          </a:endParaRPr>
        </a:p>
      </dgm:t>
    </dgm:pt>
    <dgm:pt modelId="{39F0FFAF-344E-4EAD-8342-9F2F41AD84B3}" type="parTrans" cxnId="{EC3126CF-7EB7-4A46-8B2E-94FA35731E79}">
      <dgm:prSet/>
      <dgm:spPr/>
      <dgm:t>
        <a:bodyPr/>
        <a:lstStyle/>
        <a:p>
          <a:pPr algn="r" rtl="1"/>
          <a:endParaRPr lang="en-US" sz="2400">
            <a:cs typeface="B Titr" panose="00000700000000000000" pitchFamily="2" charset="-78"/>
          </a:endParaRPr>
        </a:p>
      </dgm:t>
    </dgm:pt>
    <dgm:pt modelId="{95530686-ABA2-4235-80F1-6D494ACF80A8}" type="sibTrans" cxnId="{EC3126CF-7EB7-4A46-8B2E-94FA35731E79}">
      <dgm:prSet/>
      <dgm:spPr/>
      <dgm:t>
        <a:bodyPr/>
        <a:lstStyle/>
        <a:p>
          <a:pPr algn="r" rtl="1"/>
          <a:endParaRPr lang="en-US" sz="2400">
            <a:cs typeface="B Titr" panose="00000700000000000000" pitchFamily="2" charset="-78"/>
          </a:endParaRPr>
        </a:p>
      </dgm:t>
    </dgm:pt>
    <dgm:pt modelId="{ED871C6B-8AD1-4267-9062-47243B13276D}">
      <dgm:prSet phldrT="[Text]" custT="1"/>
      <dgm:spPr>
        <a:xfrm>
          <a:off x="1247182" y="1704011"/>
          <a:ext cx="5602582" cy="655976"/>
        </a:xfrm>
      </dgm:spPr>
      <dgm:t>
        <a:bodyPr/>
        <a:lstStyle/>
        <a:p>
          <a:pPr marL="174625" indent="0" algn="r" rtl="1"/>
          <a:r>
            <a:rPr lang="fa-IR" sz="2400" dirty="0">
              <a:latin typeface="+mn-lt"/>
              <a:ea typeface="+mn-ea"/>
              <a:cs typeface="B Titr" panose="00000700000000000000" pitchFamily="2" charset="-78"/>
            </a:rPr>
            <a:t>بازار معاملات کالای فیزیکی</a:t>
          </a:r>
          <a:endParaRPr lang="en-US" sz="2400" dirty="0">
            <a:latin typeface="+mn-lt"/>
            <a:ea typeface="+mn-ea"/>
            <a:cs typeface="B Titr" panose="00000700000000000000" pitchFamily="2" charset="-78"/>
          </a:endParaRPr>
        </a:p>
      </dgm:t>
    </dgm:pt>
    <dgm:pt modelId="{8D3B1FB1-5D66-4805-84D7-E382D7E46453}" type="parTrans" cxnId="{ABDBB666-BE26-4CD0-8342-3DE33C738E64}">
      <dgm:prSet/>
      <dgm:spPr/>
      <dgm:t>
        <a:bodyPr/>
        <a:lstStyle/>
        <a:p>
          <a:pPr algn="r" rtl="1"/>
          <a:endParaRPr lang="en-US" sz="2400">
            <a:cs typeface="B Titr" panose="00000700000000000000" pitchFamily="2" charset="-78"/>
          </a:endParaRPr>
        </a:p>
      </dgm:t>
    </dgm:pt>
    <dgm:pt modelId="{6A5AE577-C6D3-4AFD-934E-B8581AFBF87A}" type="sibTrans" cxnId="{ABDBB666-BE26-4CD0-8342-3DE33C738E64}">
      <dgm:prSet/>
      <dgm:spPr/>
      <dgm:t>
        <a:bodyPr/>
        <a:lstStyle/>
        <a:p>
          <a:pPr algn="r" rtl="1"/>
          <a:endParaRPr lang="en-US" sz="2400">
            <a:cs typeface="B Titr" panose="00000700000000000000" pitchFamily="2" charset="-78"/>
          </a:endParaRPr>
        </a:p>
      </dgm:t>
    </dgm:pt>
    <dgm:pt modelId="{86BD8DA5-49A4-4B15-8728-6E7CE50E564E}">
      <dgm:prSet phldrT="[Text]" custT="1"/>
      <dgm:spPr>
        <a:xfrm>
          <a:off x="1247182" y="2555802"/>
          <a:ext cx="5602582" cy="655976"/>
        </a:xfrm>
      </dgm:spPr>
      <dgm:t>
        <a:bodyPr/>
        <a:lstStyle/>
        <a:p>
          <a:pPr marL="174625" indent="0" algn="r" rtl="1"/>
          <a:r>
            <a:rPr lang="fa-IR" sz="2400" dirty="0">
              <a:latin typeface="+mn-lt"/>
              <a:ea typeface="+mn-ea"/>
              <a:cs typeface="B Titr" panose="00000700000000000000" pitchFamily="2" charset="-78"/>
            </a:rPr>
            <a:t>بازار مشتقه</a:t>
          </a:r>
          <a:endParaRPr lang="en-US" sz="2400" dirty="0">
            <a:latin typeface="+mn-lt"/>
            <a:ea typeface="+mn-ea"/>
            <a:cs typeface="B Titr" panose="00000700000000000000" pitchFamily="2" charset="-78"/>
          </a:endParaRPr>
        </a:p>
      </dgm:t>
    </dgm:pt>
    <dgm:pt modelId="{E885F0B5-19BE-4342-89A3-7B7990C1934D}" type="parTrans" cxnId="{0B992F57-E52A-48E9-BC41-C0215D78D25C}">
      <dgm:prSet/>
      <dgm:spPr/>
      <dgm:t>
        <a:bodyPr/>
        <a:lstStyle/>
        <a:p>
          <a:pPr algn="r" rtl="1"/>
          <a:endParaRPr lang="en-US" sz="2400">
            <a:cs typeface="B Titr" panose="00000700000000000000" pitchFamily="2" charset="-78"/>
          </a:endParaRPr>
        </a:p>
      </dgm:t>
    </dgm:pt>
    <dgm:pt modelId="{BD084A3E-EF9E-4BC2-9F4B-1B2E0FC4F73B}" type="sibTrans" cxnId="{0B992F57-E52A-48E9-BC41-C0215D78D25C}">
      <dgm:prSet/>
      <dgm:spPr/>
      <dgm:t>
        <a:bodyPr/>
        <a:lstStyle/>
        <a:p>
          <a:pPr algn="r" rtl="1"/>
          <a:endParaRPr lang="en-US" sz="2400">
            <a:cs typeface="B Titr" panose="00000700000000000000" pitchFamily="2" charset="-78"/>
          </a:endParaRPr>
        </a:p>
      </dgm:t>
    </dgm:pt>
    <dgm:pt modelId="{02382D1F-B0B0-43A7-8374-7DC94417F5E9}">
      <dgm:prSet phldrT="[Text]" custT="1"/>
      <dgm:spPr>
        <a:xfrm>
          <a:off x="1247182" y="3407592"/>
          <a:ext cx="5602582" cy="655976"/>
        </a:xfrm>
      </dgm:spPr>
      <dgm:t>
        <a:bodyPr/>
        <a:lstStyle/>
        <a:p>
          <a:pPr marL="174625" indent="0" algn="r" rtl="1"/>
          <a:r>
            <a:rPr lang="fa-IR" sz="2400" dirty="0">
              <a:latin typeface="+mn-lt"/>
              <a:ea typeface="+mn-ea"/>
              <a:cs typeface="B Titr" panose="00000700000000000000" pitchFamily="2" charset="-78"/>
            </a:rPr>
            <a:t>بازار مالی</a:t>
          </a:r>
          <a:endParaRPr lang="en-US" sz="2400" dirty="0">
            <a:latin typeface="+mn-lt"/>
            <a:ea typeface="+mn-ea"/>
            <a:cs typeface="B Titr" panose="00000700000000000000" pitchFamily="2" charset="-78"/>
          </a:endParaRPr>
        </a:p>
      </dgm:t>
    </dgm:pt>
    <dgm:pt modelId="{D33E3F03-8D36-45CC-9C89-D0951CEF461A}" type="parTrans" cxnId="{EBA6696E-0946-4626-85D9-3749A3ADBF42}">
      <dgm:prSet/>
      <dgm:spPr/>
      <dgm:t>
        <a:bodyPr/>
        <a:lstStyle/>
        <a:p>
          <a:pPr algn="r" rtl="1"/>
          <a:endParaRPr lang="en-US" sz="2400">
            <a:cs typeface="B Titr" panose="00000700000000000000" pitchFamily="2" charset="-78"/>
          </a:endParaRPr>
        </a:p>
      </dgm:t>
    </dgm:pt>
    <dgm:pt modelId="{3F870AAE-314B-4B82-9560-4BB2B1C43EB1}" type="sibTrans" cxnId="{EBA6696E-0946-4626-85D9-3749A3ADBF42}">
      <dgm:prSet/>
      <dgm:spPr/>
      <dgm:t>
        <a:bodyPr/>
        <a:lstStyle/>
        <a:p>
          <a:pPr algn="r" rtl="1"/>
          <a:endParaRPr lang="en-US" sz="2400">
            <a:cs typeface="B Titr" panose="00000700000000000000" pitchFamily="2" charset="-78"/>
          </a:endParaRPr>
        </a:p>
      </dgm:t>
    </dgm:pt>
    <dgm:pt modelId="{749CDD09-7AF6-4082-865F-44ABE17A68CF}">
      <dgm:prSet phldrT="[Text]" custT="1"/>
      <dgm:spPr>
        <a:xfrm>
          <a:off x="1247182" y="3407592"/>
          <a:ext cx="5602582" cy="655976"/>
        </a:xfrm>
      </dgm:spPr>
      <dgm:t>
        <a:bodyPr/>
        <a:lstStyle/>
        <a:p>
          <a:pPr marL="174625" indent="0" algn="r" rtl="1"/>
          <a:r>
            <a:rPr lang="fa-IR" sz="2400" dirty="0">
              <a:latin typeface="+mn-lt"/>
              <a:ea typeface="+mn-ea"/>
              <a:cs typeface="B Titr" panose="00000700000000000000" pitchFamily="2" charset="-78"/>
            </a:rPr>
            <a:t>آمار معاملات</a:t>
          </a:r>
          <a:endParaRPr lang="en-US" sz="2400" dirty="0">
            <a:latin typeface="+mn-lt"/>
            <a:ea typeface="+mn-ea"/>
            <a:cs typeface="B Titr" panose="00000700000000000000" pitchFamily="2" charset="-78"/>
          </a:endParaRPr>
        </a:p>
      </dgm:t>
    </dgm:pt>
    <dgm:pt modelId="{34AFF6A9-443D-4908-9387-ADBCE926137B}" type="parTrans" cxnId="{E3BECDE4-F431-4A45-99DF-3F05A81C26A0}">
      <dgm:prSet/>
      <dgm:spPr/>
      <dgm:t>
        <a:bodyPr/>
        <a:lstStyle/>
        <a:p>
          <a:endParaRPr lang="en-US"/>
        </a:p>
      </dgm:t>
    </dgm:pt>
    <dgm:pt modelId="{D94940D3-51A5-4FF9-BDDD-C6DB43F97ECD}" type="sibTrans" cxnId="{E3BECDE4-F431-4A45-99DF-3F05A81C26A0}">
      <dgm:prSet/>
      <dgm:spPr/>
      <dgm:t>
        <a:bodyPr/>
        <a:lstStyle/>
        <a:p>
          <a:endParaRPr lang="en-US"/>
        </a:p>
      </dgm:t>
    </dgm:pt>
    <dgm:pt modelId="{6E52F45C-22FF-45CA-B8A7-516A34F4D9A2}" type="pres">
      <dgm:prSet presAssocID="{0431C15A-E518-4587-91DE-39551B8AA70D}" presName="Name0" presStyleCnt="0">
        <dgm:presLayoutVars>
          <dgm:chMax val="7"/>
          <dgm:chPref val="7"/>
          <dgm:dir val="rev"/>
        </dgm:presLayoutVars>
      </dgm:prSet>
      <dgm:spPr/>
    </dgm:pt>
    <dgm:pt modelId="{929B77DA-DFE3-4949-B673-0BC8AC2640C8}" type="pres">
      <dgm:prSet presAssocID="{0431C15A-E518-4587-91DE-39551B8AA70D}" presName="Name1" presStyleCnt="0"/>
      <dgm:spPr/>
    </dgm:pt>
    <dgm:pt modelId="{56AFEDB7-AE1C-4949-9C56-A9743F225D66}" type="pres">
      <dgm:prSet presAssocID="{0431C15A-E518-4587-91DE-39551B8AA70D}" presName="cycle" presStyleCnt="0"/>
      <dgm:spPr/>
    </dgm:pt>
    <dgm:pt modelId="{B6A0F7F2-27C3-4F8C-B9A7-712C19D8E161}" type="pres">
      <dgm:prSet presAssocID="{0431C15A-E518-4587-91DE-39551B8AA70D}" presName="srcNode" presStyleLbl="node1" presStyleIdx="0" presStyleCnt="5"/>
      <dgm:spPr/>
    </dgm:pt>
    <dgm:pt modelId="{2B61C1CE-3EF2-4C81-8207-8AAD11F5B3FD}" type="pres">
      <dgm:prSet presAssocID="{0431C15A-E518-4587-91DE-39551B8AA70D}" presName="conn" presStyleLbl="parChTrans1D2" presStyleIdx="0" presStyleCnt="1"/>
      <dgm:spPr/>
    </dgm:pt>
    <dgm:pt modelId="{394B28A6-AD70-4656-955E-FDC2434EBC88}" type="pres">
      <dgm:prSet presAssocID="{0431C15A-E518-4587-91DE-39551B8AA70D}" presName="extraNode" presStyleLbl="node1" presStyleIdx="0" presStyleCnt="5"/>
      <dgm:spPr/>
    </dgm:pt>
    <dgm:pt modelId="{A2133340-B5C9-4797-82B3-A18CA370B5D0}" type="pres">
      <dgm:prSet presAssocID="{0431C15A-E518-4587-91DE-39551B8AA70D}" presName="dstNode" presStyleLbl="node1" presStyleIdx="0" presStyleCnt="5"/>
      <dgm:spPr/>
    </dgm:pt>
    <dgm:pt modelId="{2A589CBE-E9AA-4E50-A853-3F17484EB396}" type="pres">
      <dgm:prSet presAssocID="{BBD70832-EF41-4DBD-9006-BE4CB2C31474}" presName="text_1" presStyleLbl="node1" presStyleIdx="0" presStyleCnt="5">
        <dgm:presLayoutVars>
          <dgm:bulletEnabled val="1"/>
        </dgm:presLayoutVars>
      </dgm:prSet>
      <dgm:spPr/>
    </dgm:pt>
    <dgm:pt modelId="{E36345A7-B99B-40F5-96D2-AD24D57DFC5D}" type="pres">
      <dgm:prSet presAssocID="{BBD70832-EF41-4DBD-9006-BE4CB2C31474}" presName="accent_1" presStyleCnt="0"/>
      <dgm:spPr/>
    </dgm:pt>
    <dgm:pt modelId="{DFBE85F7-8F6F-4913-90BD-F09EE8067B25}" type="pres">
      <dgm:prSet presAssocID="{BBD70832-EF41-4DBD-9006-BE4CB2C31474}" presName="accentRepeatNode" presStyleLbl="solidFgAcc1" presStyleIdx="0" presStyleCnt="5"/>
      <dgm:spPr/>
    </dgm:pt>
    <dgm:pt modelId="{54EF5945-2E41-435A-87F2-1690ACD794CC}" type="pres">
      <dgm:prSet presAssocID="{ED871C6B-8AD1-4267-9062-47243B13276D}" presName="text_2" presStyleLbl="node1" presStyleIdx="1" presStyleCnt="5">
        <dgm:presLayoutVars>
          <dgm:bulletEnabled val="1"/>
        </dgm:presLayoutVars>
      </dgm:prSet>
      <dgm:spPr/>
    </dgm:pt>
    <dgm:pt modelId="{5CC07BF2-0B9E-4C1F-A787-635CF162E23D}" type="pres">
      <dgm:prSet presAssocID="{ED871C6B-8AD1-4267-9062-47243B13276D}" presName="accent_2" presStyleCnt="0"/>
      <dgm:spPr/>
    </dgm:pt>
    <dgm:pt modelId="{A8E039DD-766F-44FA-9C4A-0FEE5F934300}" type="pres">
      <dgm:prSet presAssocID="{ED871C6B-8AD1-4267-9062-47243B13276D}" presName="accentRepeatNode" presStyleLbl="solidFgAcc1" presStyleIdx="1" presStyleCnt="5"/>
      <dgm:spPr/>
    </dgm:pt>
    <dgm:pt modelId="{23AD2CFF-C9DF-48FE-8CDC-F99F56D29F71}" type="pres">
      <dgm:prSet presAssocID="{86BD8DA5-49A4-4B15-8728-6E7CE50E564E}" presName="text_3" presStyleLbl="node1" presStyleIdx="2" presStyleCnt="5">
        <dgm:presLayoutVars>
          <dgm:bulletEnabled val="1"/>
        </dgm:presLayoutVars>
      </dgm:prSet>
      <dgm:spPr/>
    </dgm:pt>
    <dgm:pt modelId="{18BB272D-A16C-4764-8D78-D51CCBA3E653}" type="pres">
      <dgm:prSet presAssocID="{86BD8DA5-49A4-4B15-8728-6E7CE50E564E}" presName="accent_3" presStyleCnt="0"/>
      <dgm:spPr/>
    </dgm:pt>
    <dgm:pt modelId="{E0822AD0-D1E4-4F51-AF9C-91841887BCD3}" type="pres">
      <dgm:prSet presAssocID="{86BD8DA5-49A4-4B15-8728-6E7CE50E564E}" presName="accentRepeatNode" presStyleLbl="solidFgAcc1" presStyleIdx="2" presStyleCnt="5"/>
      <dgm:spPr/>
    </dgm:pt>
    <dgm:pt modelId="{A9C5BC11-4178-4404-B5F2-0CBC0025EF96}" type="pres">
      <dgm:prSet presAssocID="{02382D1F-B0B0-43A7-8374-7DC94417F5E9}" presName="text_4" presStyleLbl="node1" presStyleIdx="3" presStyleCnt="5">
        <dgm:presLayoutVars>
          <dgm:bulletEnabled val="1"/>
        </dgm:presLayoutVars>
      </dgm:prSet>
      <dgm:spPr/>
    </dgm:pt>
    <dgm:pt modelId="{D8E7649E-4D88-4307-AC04-891D096A3B8C}" type="pres">
      <dgm:prSet presAssocID="{02382D1F-B0B0-43A7-8374-7DC94417F5E9}" presName="accent_4" presStyleCnt="0"/>
      <dgm:spPr/>
    </dgm:pt>
    <dgm:pt modelId="{58CEC8B1-36E1-45AF-925E-EA3C0948A268}" type="pres">
      <dgm:prSet presAssocID="{02382D1F-B0B0-43A7-8374-7DC94417F5E9}" presName="accentRepeatNode" presStyleLbl="solidFgAcc1" presStyleIdx="3" presStyleCnt="5"/>
      <dgm:spPr/>
    </dgm:pt>
    <dgm:pt modelId="{D374CE8E-7B6A-45AC-9D8D-831646057AA9}" type="pres">
      <dgm:prSet presAssocID="{749CDD09-7AF6-4082-865F-44ABE17A68CF}" presName="text_5" presStyleLbl="node1" presStyleIdx="4" presStyleCnt="5">
        <dgm:presLayoutVars>
          <dgm:bulletEnabled val="1"/>
        </dgm:presLayoutVars>
      </dgm:prSet>
      <dgm:spPr/>
    </dgm:pt>
    <dgm:pt modelId="{A34DAFED-2A8B-4FC7-84B4-4A1C44DC326B}" type="pres">
      <dgm:prSet presAssocID="{749CDD09-7AF6-4082-865F-44ABE17A68CF}" presName="accent_5" presStyleCnt="0"/>
      <dgm:spPr/>
    </dgm:pt>
    <dgm:pt modelId="{6E49FDA6-186C-497E-801E-D88B7E02274D}" type="pres">
      <dgm:prSet presAssocID="{749CDD09-7AF6-4082-865F-44ABE17A68CF}" presName="accentRepeatNode" presStyleLbl="solidFgAcc1" presStyleIdx="4" presStyleCnt="5"/>
      <dgm:spPr/>
    </dgm:pt>
  </dgm:ptLst>
  <dgm:cxnLst>
    <dgm:cxn modelId="{ADA0EC64-5A30-4B70-8539-D30B7C24C25A}" type="presOf" srcId="{95530686-ABA2-4235-80F1-6D494ACF80A8}" destId="{2B61C1CE-3EF2-4C81-8207-8AAD11F5B3FD}" srcOrd="0" destOrd="0" presId="urn:microsoft.com/office/officeart/2008/layout/VerticalCurvedList"/>
    <dgm:cxn modelId="{ABDBB666-BE26-4CD0-8342-3DE33C738E64}" srcId="{0431C15A-E518-4587-91DE-39551B8AA70D}" destId="{ED871C6B-8AD1-4267-9062-47243B13276D}" srcOrd="1" destOrd="0" parTransId="{8D3B1FB1-5D66-4805-84D7-E382D7E46453}" sibTransId="{6A5AE577-C6D3-4AFD-934E-B8581AFBF87A}"/>
    <dgm:cxn modelId="{EBA6696E-0946-4626-85D9-3749A3ADBF42}" srcId="{0431C15A-E518-4587-91DE-39551B8AA70D}" destId="{02382D1F-B0B0-43A7-8374-7DC94417F5E9}" srcOrd="3" destOrd="0" parTransId="{D33E3F03-8D36-45CC-9C89-D0951CEF461A}" sibTransId="{3F870AAE-314B-4B82-9560-4BB2B1C43EB1}"/>
    <dgm:cxn modelId="{0B992F57-E52A-48E9-BC41-C0215D78D25C}" srcId="{0431C15A-E518-4587-91DE-39551B8AA70D}" destId="{86BD8DA5-49A4-4B15-8728-6E7CE50E564E}" srcOrd="2" destOrd="0" parTransId="{E885F0B5-19BE-4342-89A3-7B7990C1934D}" sibTransId="{BD084A3E-EF9E-4BC2-9F4B-1B2E0FC4F73B}"/>
    <dgm:cxn modelId="{F8663883-28B7-4D50-8A66-63C5B4B52125}" type="presOf" srcId="{86BD8DA5-49A4-4B15-8728-6E7CE50E564E}" destId="{23AD2CFF-C9DF-48FE-8CDC-F99F56D29F71}" srcOrd="0" destOrd="0" presId="urn:microsoft.com/office/officeart/2008/layout/VerticalCurvedList"/>
    <dgm:cxn modelId="{F2ABBA97-9D42-4D97-A99F-3D331CCB3D1F}" type="presOf" srcId="{749CDD09-7AF6-4082-865F-44ABE17A68CF}" destId="{D374CE8E-7B6A-45AC-9D8D-831646057AA9}" srcOrd="0" destOrd="0" presId="urn:microsoft.com/office/officeart/2008/layout/VerticalCurvedList"/>
    <dgm:cxn modelId="{B837999E-77EA-4E17-B476-21E3BCB912BD}" type="presOf" srcId="{02382D1F-B0B0-43A7-8374-7DC94417F5E9}" destId="{A9C5BC11-4178-4404-B5F2-0CBC0025EF96}" srcOrd="0" destOrd="0" presId="urn:microsoft.com/office/officeart/2008/layout/VerticalCurvedList"/>
    <dgm:cxn modelId="{C391B9C0-34EE-4F69-8ACD-6854790A051B}" type="presOf" srcId="{BBD70832-EF41-4DBD-9006-BE4CB2C31474}" destId="{2A589CBE-E9AA-4E50-A853-3F17484EB396}" srcOrd="0" destOrd="0" presId="urn:microsoft.com/office/officeart/2008/layout/VerticalCurvedList"/>
    <dgm:cxn modelId="{EC3126CF-7EB7-4A46-8B2E-94FA35731E79}" srcId="{0431C15A-E518-4587-91DE-39551B8AA70D}" destId="{BBD70832-EF41-4DBD-9006-BE4CB2C31474}" srcOrd="0" destOrd="0" parTransId="{39F0FFAF-344E-4EAD-8342-9F2F41AD84B3}" sibTransId="{95530686-ABA2-4235-80F1-6D494ACF80A8}"/>
    <dgm:cxn modelId="{6C96ECDF-E078-40B7-AE82-2464FC7EA326}" type="presOf" srcId="{0431C15A-E518-4587-91DE-39551B8AA70D}" destId="{6E52F45C-22FF-45CA-B8A7-516A34F4D9A2}" srcOrd="0" destOrd="0" presId="urn:microsoft.com/office/officeart/2008/layout/VerticalCurvedList"/>
    <dgm:cxn modelId="{E3BECDE4-F431-4A45-99DF-3F05A81C26A0}" srcId="{0431C15A-E518-4587-91DE-39551B8AA70D}" destId="{749CDD09-7AF6-4082-865F-44ABE17A68CF}" srcOrd="4" destOrd="0" parTransId="{34AFF6A9-443D-4908-9387-ADBCE926137B}" sibTransId="{D94940D3-51A5-4FF9-BDDD-C6DB43F97ECD}"/>
    <dgm:cxn modelId="{872DDBED-02F7-457E-97A7-D6405776BDE2}" type="presOf" srcId="{ED871C6B-8AD1-4267-9062-47243B13276D}" destId="{54EF5945-2E41-435A-87F2-1690ACD794CC}" srcOrd="0" destOrd="0" presId="urn:microsoft.com/office/officeart/2008/layout/VerticalCurvedList"/>
    <dgm:cxn modelId="{859A8513-B55B-4896-B372-46D1D3968F9C}" type="presParOf" srcId="{6E52F45C-22FF-45CA-B8A7-516A34F4D9A2}" destId="{929B77DA-DFE3-4949-B673-0BC8AC2640C8}" srcOrd="0" destOrd="0" presId="urn:microsoft.com/office/officeart/2008/layout/VerticalCurvedList"/>
    <dgm:cxn modelId="{E5AF94C3-D932-4CB8-8B22-B1FBD9DCFD77}" type="presParOf" srcId="{929B77DA-DFE3-4949-B673-0BC8AC2640C8}" destId="{56AFEDB7-AE1C-4949-9C56-A9743F225D66}" srcOrd="0" destOrd="0" presId="urn:microsoft.com/office/officeart/2008/layout/VerticalCurvedList"/>
    <dgm:cxn modelId="{0361D619-3DFE-4150-983B-B2CF9C8E8817}" type="presParOf" srcId="{56AFEDB7-AE1C-4949-9C56-A9743F225D66}" destId="{B6A0F7F2-27C3-4F8C-B9A7-712C19D8E161}" srcOrd="0" destOrd="0" presId="urn:microsoft.com/office/officeart/2008/layout/VerticalCurvedList"/>
    <dgm:cxn modelId="{50E4137F-5302-402B-9F4D-735B6F85AAA7}" type="presParOf" srcId="{56AFEDB7-AE1C-4949-9C56-A9743F225D66}" destId="{2B61C1CE-3EF2-4C81-8207-8AAD11F5B3FD}" srcOrd="1" destOrd="0" presId="urn:microsoft.com/office/officeart/2008/layout/VerticalCurvedList"/>
    <dgm:cxn modelId="{132278B5-7153-4866-9F18-73E1EFBF9D22}" type="presParOf" srcId="{56AFEDB7-AE1C-4949-9C56-A9743F225D66}" destId="{394B28A6-AD70-4656-955E-FDC2434EBC88}" srcOrd="2" destOrd="0" presId="urn:microsoft.com/office/officeart/2008/layout/VerticalCurvedList"/>
    <dgm:cxn modelId="{E39F80EC-0A97-4CB6-BC08-BA60BB2E0752}" type="presParOf" srcId="{56AFEDB7-AE1C-4949-9C56-A9743F225D66}" destId="{A2133340-B5C9-4797-82B3-A18CA370B5D0}" srcOrd="3" destOrd="0" presId="urn:microsoft.com/office/officeart/2008/layout/VerticalCurvedList"/>
    <dgm:cxn modelId="{752EF8C1-04C0-4B21-845F-9D1E3A05003A}" type="presParOf" srcId="{929B77DA-DFE3-4949-B673-0BC8AC2640C8}" destId="{2A589CBE-E9AA-4E50-A853-3F17484EB396}" srcOrd="1" destOrd="0" presId="urn:microsoft.com/office/officeart/2008/layout/VerticalCurvedList"/>
    <dgm:cxn modelId="{66D176CE-E361-4F4E-8259-C4C034AA0E09}" type="presParOf" srcId="{929B77DA-DFE3-4949-B673-0BC8AC2640C8}" destId="{E36345A7-B99B-40F5-96D2-AD24D57DFC5D}" srcOrd="2" destOrd="0" presId="urn:microsoft.com/office/officeart/2008/layout/VerticalCurvedList"/>
    <dgm:cxn modelId="{249ACED9-9A26-4D6C-AA22-2DED320100BD}" type="presParOf" srcId="{E36345A7-B99B-40F5-96D2-AD24D57DFC5D}" destId="{DFBE85F7-8F6F-4913-90BD-F09EE8067B25}" srcOrd="0" destOrd="0" presId="urn:microsoft.com/office/officeart/2008/layout/VerticalCurvedList"/>
    <dgm:cxn modelId="{714DEE7F-9D6B-4487-A432-0CFDC7923D8C}" type="presParOf" srcId="{929B77DA-DFE3-4949-B673-0BC8AC2640C8}" destId="{54EF5945-2E41-435A-87F2-1690ACD794CC}" srcOrd="3" destOrd="0" presId="urn:microsoft.com/office/officeart/2008/layout/VerticalCurvedList"/>
    <dgm:cxn modelId="{B4F9F166-4608-4E93-98E6-E9770D43B21F}" type="presParOf" srcId="{929B77DA-DFE3-4949-B673-0BC8AC2640C8}" destId="{5CC07BF2-0B9E-4C1F-A787-635CF162E23D}" srcOrd="4" destOrd="0" presId="urn:microsoft.com/office/officeart/2008/layout/VerticalCurvedList"/>
    <dgm:cxn modelId="{6FC0D620-AE90-4608-B3EF-2D6A704754C5}" type="presParOf" srcId="{5CC07BF2-0B9E-4C1F-A787-635CF162E23D}" destId="{A8E039DD-766F-44FA-9C4A-0FEE5F934300}" srcOrd="0" destOrd="0" presId="urn:microsoft.com/office/officeart/2008/layout/VerticalCurvedList"/>
    <dgm:cxn modelId="{5A1FE89C-5E06-432A-93CB-B52B4EBEB88D}" type="presParOf" srcId="{929B77DA-DFE3-4949-B673-0BC8AC2640C8}" destId="{23AD2CFF-C9DF-48FE-8CDC-F99F56D29F71}" srcOrd="5" destOrd="0" presId="urn:microsoft.com/office/officeart/2008/layout/VerticalCurvedList"/>
    <dgm:cxn modelId="{AB406D9D-CE18-491C-86EC-BB08A2B173F0}" type="presParOf" srcId="{929B77DA-DFE3-4949-B673-0BC8AC2640C8}" destId="{18BB272D-A16C-4764-8D78-D51CCBA3E653}" srcOrd="6" destOrd="0" presId="urn:microsoft.com/office/officeart/2008/layout/VerticalCurvedList"/>
    <dgm:cxn modelId="{5D122905-8701-4AC6-A3AB-F6BC1675D284}" type="presParOf" srcId="{18BB272D-A16C-4764-8D78-D51CCBA3E653}" destId="{E0822AD0-D1E4-4F51-AF9C-91841887BCD3}" srcOrd="0" destOrd="0" presId="urn:microsoft.com/office/officeart/2008/layout/VerticalCurvedList"/>
    <dgm:cxn modelId="{FAFF4061-0107-4503-97A7-355549A6D961}" type="presParOf" srcId="{929B77DA-DFE3-4949-B673-0BC8AC2640C8}" destId="{A9C5BC11-4178-4404-B5F2-0CBC0025EF96}" srcOrd="7" destOrd="0" presId="urn:microsoft.com/office/officeart/2008/layout/VerticalCurvedList"/>
    <dgm:cxn modelId="{90C385D5-0167-46A6-9AF7-0805E9C6D191}" type="presParOf" srcId="{929B77DA-DFE3-4949-B673-0BC8AC2640C8}" destId="{D8E7649E-4D88-4307-AC04-891D096A3B8C}" srcOrd="8" destOrd="0" presId="urn:microsoft.com/office/officeart/2008/layout/VerticalCurvedList"/>
    <dgm:cxn modelId="{A50D9CFA-7982-49EB-8448-94852FEC92FA}" type="presParOf" srcId="{D8E7649E-4D88-4307-AC04-891D096A3B8C}" destId="{58CEC8B1-36E1-45AF-925E-EA3C0948A268}" srcOrd="0" destOrd="0" presId="urn:microsoft.com/office/officeart/2008/layout/VerticalCurvedList"/>
    <dgm:cxn modelId="{715633CF-D91C-431B-A67E-01573EC246FD}" type="presParOf" srcId="{929B77DA-DFE3-4949-B673-0BC8AC2640C8}" destId="{D374CE8E-7B6A-45AC-9D8D-831646057AA9}" srcOrd="9" destOrd="0" presId="urn:microsoft.com/office/officeart/2008/layout/VerticalCurvedList"/>
    <dgm:cxn modelId="{094F31B5-D16A-49F5-B412-BA90C6D74A48}" type="presParOf" srcId="{929B77DA-DFE3-4949-B673-0BC8AC2640C8}" destId="{A34DAFED-2A8B-4FC7-84B4-4A1C44DC326B}" srcOrd="10" destOrd="0" presId="urn:microsoft.com/office/officeart/2008/layout/VerticalCurvedList"/>
    <dgm:cxn modelId="{9C931451-A25D-4877-884A-77C0267FBDD8}" type="presParOf" srcId="{A34DAFED-2A8B-4FC7-84B4-4A1C44DC326B}" destId="{6E49FDA6-186C-497E-801E-D88B7E0227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610684A-D0D9-4C11-9808-CB03B3492307}"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pPr rtl="1"/>
          <a:endParaRPr lang="fa-IR"/>
        </a:p>
      </dgm:t>
    </dgm:pt>
    <dgm:pt modelId="{36D69315-8CAC-48D6-AABD-111C14E0ABC2}">
      <dgm:prSet phldrT="[Text]" custT="1"/>
      <dgm:spPr/>
      <dgm:t>
        <a:bodyPr/>
        <a:lstStyle/>
        <a:p>
          <a:pPr rtl="1"/>
          <a:r>
            <a:rPr lang="fa-IR" sz="2000" b="1" dirty="0">
              <a:cs typeface="B Nazanin" panose="00000400000000000000" pitchFamily="2" charset="-78"/>
            </a:rPr>
            <a:t>بورس کالای ایران</a:t>
          </a:r>
        </a:p>
      </dgm:t>
    </dgm:pt>
    <dgm:pt modelId="{C8457FA2-BB16-4599-A048-BB845E12BB5F}" type="parTrans" cxnId="{2EA2B942-78CF-4DBF-8783-251ABDB43534}">
      <dgm:prSet/>
      <dgm:spPr/>
      <dgm:t>
        <a:bodyPr/>
        <a:lstStyle/>
        <a:p>
          <a:pPr rtl="1"/>
          <a:endParaRPr lang="fa-IR" sz="3200" b="1">
            <a:cs typeface="B Nazanin" panose="00000400000000000000" pitchFamily="2" charset="-78"/>
          </a:endParaRPr>
        </a:p>
      </dgm:t>
    </dgm:pt>
    <dgm:pt modelId="{002E79D7-E7AB-47B4-8257-9330B26B4E61}" type="sibTrans" cxnId="{2EA2B942-78CF-4DBF-8783-251ABDB43534}">
      <dgm:prSet/>
      <dgm:spPr/>
      <dgm:t>
        <a:bodyPr/>
        <a:lstStyle/>
        <a:p>
          <a:pPr rtl="1"/>
          <a:endParaRPr lang="fa-IR" sz="3200" b="1">
            <a:cs typeface="B Nazanin" panose="00000400000000000000" pitchFamily="2" charset="-78"/>
          </a:endParaRPr>
        </a:p>
      </dgm:t>
    </dgm:pt>
    <dgm:pt modelId="{DE5C5290-CB4C-49FF-AAAE-066445121DE2}">
      <dgm:prSet phldrT="[Text]" custT="1"/>
      <dgm:spPr/>
      <dgm:t>
        <a:bodyPr/>
        <a:lstStyle/>
        <a:p>
          <a:pPr rtl="1"/>
          <a:r>
            <a:rPr lang="fa-IR" sz="1800" b="1" dirty="0">
              <a:cs typeface="B Nazanin" panose="00000400000000000000" pitchFamily="2" charset="-78"/>
            </a:rPr>
            <a:t>بازار فیزیکی</a:t>
          </a:r>
        </a:p>
      </dgm:t>
    </dgm:pt>
    <dgm:pt modelId="{D49D1E9E-1364-47EC-A355-DEF410C1D724}" type="parTrans" cxnId="{71DB9D28-D354-4DF8-9CA4-59D6F7F440FA}">
      <dgm:prSet/>
      <dgm:spPr/>
      <dgm:t>
        <a:bodyPr/>
        <a:lstStyle/>
        <a:p>
          <a:pPr rtl="1"/>
          <a:endParaRPr lang="fa-IR" sz="3200" b="1">
            <a:cs typeface="B Nazanin" panose="00000400000000000000" pitchFamily="2" charset="-78"/>
          </a:endParaRPr>
        </a:p>
      </dgm:t>
    </dgm:pt>
    <dgm:pt modelId="{B9B1D9C1-B257-4CDB-B636-D45E38416CF1}" type="sibTrans" cxnId="{71DB9D28-D354-4DF8-9CA4-59D6F7F440FA}">
      <dgm:prSet/>
      <dgm:spPr/>
      <dgm:t>
        <a:bodyPr/>
        <a:lstStyle/>
        <a:p>
          <a:pPr rtl="1"/>
          <a:endParaRPr lang="fa-IR" sz="3200" b="1">
            <a:cs typeface="B Nazanin" panose="00000400000000000000" pitchFamily="2" charset="-78"/>
          </a:endParaRPr>
        </a:p>
      </dgm:t>
    </dgm:pt>
    <dgm:pt modelId="{3DD03468-9070-45D6-917C-69DEED363B5F}">
      <dgm:prSet phldrT="[Text]" custT="1"/>
      <dgm:spPr/>
      <dgm:t>
        <a:bodyPr/>
        <a:lstStyle/>
        <a:p>
          <a:pPr rtl="1"/>
          <a:r>
            <a:rPr lang="fa-IR" sz="1800" b="0" dirty="0">
              <a:cs typeface="B Nazanin" panose="00000400000000000000" pitchFamily="2" charset="-78"/>
            </a:rPr>
            <a:t>محصولات صنعتی و معدنی</a:t>
          </a:r>
        </a:p>
      </dgm:t>
    </dgm:pt>
    <dgm:pt modelId="{C548AF03-FE36-476F-8764-882AA7048881}" type="parTrans" cxnId="{C6930552-8D21-4913-B8DF-EAAC791DC946}">
      <dgm:prSet/>
      <dgm:spPr/>
      <dgm:t>
        <a:bodyPr/>
        <a:lstStyle/>
        <a:p>
          <a:pPr rtl="1"/>
          <a:endParaRPr lang="fa-IR" sz="3200" b="1">
            <a:cs typeface="B Nazanin" panose="00000400000000000000" pitchFamily="2" charset="-78"/>
          </a:endParaRPr>
        </a:p>
      </dgm:t>
    </dgm:pt>
    <dgm:pt modelId="{D6DD3259-87C5-4EEE-8729-5F3C1CD9AFB8}" type="sibTrans" cxnId="{C6930552-8D21-4913-B8DF-EAAC791DC946}">
      <dgm:prSet/>
      <dgm:spPr/>
      <dgm:t>
        <a:bodyPr/>
        <a:lstStyle/>
        <a:p>
          <a:pPr rtl="1"/>
          <a:endParaRPr lang="fa-IR" sz="3200" b="1">
            <a:cs typeface="B Nazanin" panose="00000400000000000000" pitchFamily="2" charset="-78"/>
          </a:endParaRPr>
        </a:p>
      </dgm:t>
    </dgm:pt>
    <dgm:pt modelId="{1DBEB76E-E9A2-4679-84BC-B4BCD8BC44CF}">
      <dgm:prSet phldrT="[Text]" custT="1"/>
      <dgm:spPr/>
      <dgm:t>
        <a:bodyPr/>
        <a:lstStyle/>
        <a:p>
          <a:pPr rtl="1"/>
          <a:r>
            <a:rPr lang="fa-IR" sz="1800" b="0" dirty="0">
              <a:cs typeface="B Nazanin" panose="00000400000000000000" pitchFamily="2" charset="-78"/>
            </a:rPr>
            <a:t>محصولات پتروشیمی</a:t>
          </a:r>
        </a:p>
      </dgm:t>
    </dgm:pt>
    <dgm:pt modelId="{7B311862-6FBA-40C4-AE5E-83DC73994CB0}" type="parTrans" cxnId="{82D46FC1-86FA-4785-8FEB-FCF796F3DD68}">
      <dgm:prSet/>
      <dgm:spPr/>
      <dgm:t>
        <a:bodyPr/>
        <a:lstStyle/>
        <a:p>
          <a:pPr rtl="1"/>
          <a:endParaRPr lang="fa-IR" sz="3200" b="1">
            <a:cs typeface="B Nazanin" panose="00000400000000000000" pitchFamily="2" charset="-78"/>
          </a:endParaRPr>
        </a:p>
      </dgm:t>
    </dgm:pt>
    <dgm:pt modelId="{62768F55-4CB4-4B00-9593-F77C7B54A530}" type="sibTrans" cxnId="{82D46FC1-86FA-4785-8FEB-FCF796F3DD68}">
      <dgm:prSet/>
      <dgm:spPr/>
      <dgm:t>
        <a:bodyPr/>
        <a:lstStyle/>
        <a:p>
          <a:pPr rtl="1"/>
          <a:endParaRPr lang="fa-IR" sz="3200" b="1">
            <a:cs typeface="B Nazanin" panose="00000400000000000000" pitchFamily="2" charset="-78"/>
          </a:endParaRPr>
        </a:p>
      </dgm:t>
    </dgm:pt>
    <dgm:pt modelId="{5BB16D8C-4D2D-4EF5-AFDB-A78E63DE1A97}">
      <dgm:prSet phldrT="[Text]" custT="1"/>
      <dgm:spPr/>
      <dgm:t>
        <a:bodyPr/>
        <a:lstStyle/>
        <a:p>
          <a:pPr rtl="1"/>
          <a:r>
            <a:rPr lang="fa-IR" sz="1800" b="1" dirty="0">
              <a:cs typeface="B Nazanin" panose="00000400000000000000" pitchFamily="2" charset="-78"/>
            </a:rPr>
            <a:t>بازار مالی</a:t>
          </a:r>
        </a:p>
      </dgm:t>
    </dgm:pt>
    <dgm:pt modelId="{5BC16D14-6D76-4894-941C-0B1E89764379}" type="parTrans" cxnId="{99199839-3E42-4264-A143-AF6A86102C33}">
      <dgm:prSet/>
      <dgm:spPr/>
      <dgm:t>
        <a:bodyPr/>
        <a:lstStyle/>
        <a:p>
          <a:pPr rtl="1"/>
          <a:endParaRPr lang="fa-IR" sz="3200" b="1">
            <a:cs typeface="B Nazanin" panose="00000400000000000000" pitchFamily="2" charset="-78"/>
          </a:endParaRPr>
        </a:p>
      </dgm:t>
    </dgm:pt>
    <dgm:pt modelId="{B8FA2198-BD0D-4DC9-8D09-06C6D00859DD}" type="sibTrans" cxnId="{99199839-3E42-4264-A143-AF6A86102C33}">
      <dgm:prSet/>
      <dgm:spPr/>
      <dgm:t>
        <a:bodyPr/>
        <a:lstStyle/>
        <a:p>
          <a:pPr rtl="1"/>
          <a:endParaRPr lang="fa-IR" sz="3200" b="1">
            <a:cs typeface="B Nazanin" panose="00000400000000000000" pitchFamily="2" charset="-78"/>
          </a:endParaRPr>
        </a:p>
      </dgm:t>
    </dgm:pt>
    <dgm:pt modelId="{97F96E52-0EDD-4AE2-9A69-DD92CA583598}">
      <dgm:prSet phldrT="[Text]" custT="1"/>
      <dgm:spPr/>
      <dgm:t>
        <a:bodyPr/>
        <a:lstStyle/>
        <a:p>
          <a:pPr rtl="1"/>
          <a:r>
            <a:rPr lang="fa-IR" sz="1800" b="0" dirty="0">
              <a:cs typeface="B Nazanin" panose="00000400000000000000" pitchFamily="2" charset="-78"/>
            </a:rPr>
            <a:t>فرآورده های نفتی</a:t>
          </a:r>
        </a:p>
      </dgm:t>
    </dgm:pt>
    <dgm:pt modelId="{0106F62E-2743-4462-951E-BE3B3D142EA0}" type="parTrans" cxnId="{8C8A5C5A-7A37-4753-B505-281634EAA140}">
      <dgm:prSet/>
      <dgm:spPr/>
      <dgm:t>
        <a:bodyPr/>
        <a:lstStyle/>
        <a:p>
          <a:pPr rtl="1"/>
          <a:endParaRPr lang="fa-IR" sz="3200" b="1">
            <a:cs typeface="B Nazanin" panose="00000400000000000000" pitchFamily="2" charset="-78"/>
          </a:endParaRPr>
        </a:p>
      </dgm:t>
    </dgm:pt>
    <dgm:pt modelId="{1A3D6DF9-E91A-4C3D-AE3C-845FC427D906}" type="sibTrans" cxnId="{8C8A5C5A-7A37-4753-B505-281634EAA140}">
      <dgm:prSet/>
      <dgm:spPr/>
      <dgm:t>
        <a:bodyPr/>
        <a:lstStyle/>
        <a:p>
          <a:pPr rtl="1"/>
          <a:endParaRPr lang="fa-IR" sz="3200" b="1">
            <a:cs typeface="B Nazanin" panose="00000400000000000000" pitchFamily="2" charset="-78"/>
          </a:endParaRPr>
        </a:p>
      </dgm:t>
    </dgm:pt>
    <dgm:pt modelId="{43563B32-264F-4DEA-B7B7-8638FED4C701}">
      <dgm:prSet phldrT="[Text]" custT="1"/>
      <dgm:spPr/>
      <dgm:t>
        <a:bodyPr/>
        <a:lstStyle/>
        <a:p>
          <a:pPr rtl="1"/>
          <a:r>
            <a:rPr lang="fa-IR" sz="1800" b="0" dirty="0">
              <a:cs typeface="B Nazanin" panose="00000400000000000000" pitchFamily="2" charset="-78"/>
            </a:rPr>
            <a:t>محصولات کشاورزی</a:t>
          </a:r>
        </a:p>
      </dgm:t>
    </dgm:pt>
    <dgm:pt modelId="{F75695FF-4982-466D-920C-9F4E3961A0A1}" type="parTrans" cxnId="{F22D80AB-FD74-432D-B5F5-1CC651FB5505}">
      <dgm:prSet/>
      <dgm:spPr/>
      <dgm:t>
        <a:bodyPr/>
        <a:lstStyle/>
        <a:p>
          <a:pPr rtl="1"/>
          <a:endParaRPr lang="fa-IR" sz="3200" b="1">
            <a:cs typeface="B Nazanin" panose="00000400000000000000" pitchFamily="2" charset="-78"/>
          </a:endParaRPr>
        </a:p>
      </dgm:t>
    </dgm:pt>
    <dgm:pt modelId="{EFC7F833-1011-41B4-8EA1-7E2CF2FA5F8D}" type="sibTrans" cxnId="{F22D80AB-FD74-432D-B5F5-1CC651FB5505}">
      <dgm:prSet/>
      <dgm:spPr/>
      <dgm:t>
        <a:bodyPr/>
        <a:lstStyle/>
        <a:p>
          <a:pPr rtl="1"/>
          <a:endParaRPr lang="fa-IR" sz="3200" b="1">
            <a:cs typeface="B Nazanin" panose="00000400000000000000" pitchFamily="2" charset="-78"/>
          </a:endParaRPr>
        </a:p>
      </dgm:t>
    </dgm:pt>
    <dgm:pt modelId="{4836EC60-6B98-4659-9C47-B482B2420DF5}">
      <dgm:prSet phldrT="[Text]" custT="1"/>
      <dgm:spPr/>
      <dgm:t>
        <a:bodyPr/>
        <a:lstStyle/>
        <a:p>
          <a:pPr rtl="1"/>
          <a:r>
            <a:rPr lang="fa-IR" sz="1800" b="0" dirty="0">
              <a:cs typeface="B Nazanin" panose="00000400000000000000" pitchFamily="2" charset="-78"/>
            </a:rPr>
            <a:t>گواهی سپرده کالایی</a:t>
          </a:r>
        </a:p>
      </dgm:t>
    </dgm:pt>
    <dgm:pt modelId="{4337916D-6669-4DB5-A115-F72BC6FEEB8B}" type="parTrans" cxnId="{0A8D7B26-36B4-4CD5-BFAB-C9BD1750129F}">
      <dgm:prSet/>
      <dgm:spPr/>
      <dgm:t>
        <a:bodyPr/>
        <a:lstStyle/>
        <a:p>
          <a:pPr rtl="1"/>
          <a:endParaRPr lang="fa-IR" sz="3200" b="1">
            <a:cs typeface="B Nazanin" panose="00000400000000000000" pitchFamily="2" charset="-78"/>
          </a:endParaRPr>
        </a:p>
      </dgm:t>
    </dgm:pt>
    <dgm:pt modelId="{0840EE28-8BD9-4E24-BD6B-B1110EFED84F}" type="sibTrans" cxnId="{0A8D7B26-36B4-4CD5-BFAB-C9BD1750129F}">
      <dgm:prSet/>
      <dgm:spPr/>
      <dgm:t>
        <a:bodyPr/>
        <a:lstStyle/>
        <a:p>
          <a:pPr rtl="1"/>
          <a:endParaRPr lang="fa-IR" sz="3200" b="1">
            <a:cs typeface="B Nazanin" panose="00000400000000000000" pitchFamily="2" charset="-78"/>
          </a:endParaRPr>
        </a:p>
      </dgm:t>
    </dgm:pt>
    <dgm:pt modelId="{CE87A0F4-57A1-4193-A9D8-B09EB7CBDED9}">
      <dgm:prSet phldrT="[Text]" custT="1"/>
      <dgm:spPr/>
      <dgm:t>
        <a:bodyPr/>
        <a:lstStyle/>
        <a:p>
          <a:pPr rtl="1"/>
          <a:r>
            <a:rPr lang="fa-IR" sz="1800" b="1" dirty="0">
              <a:cs typeface="B Nazanin" panose="00000400000000000000" pitchFamily="2" charset="-78"/>
            </a:rPr>
            <a:t>بازار مشتقه</a:t>
          </a:r>
        </a:p>
      </dgm:t>
    </dgm:pt>
    <dgm:pt modelId="{1CE8009F-38B7-44BB-A095-281F647894A5}" type="parTrans" cxnId="{2A7021B9-9990-4D7A-B09E-A35DF31AAF9D}">
      <dgm:prSet/>
      <dgm:spPr/>
      <dgm:t>
        <a:bodyPr/>
        <a:lstStyle/>
        <a:p>
          <a:endParaRPr lang="en-US"/>
        </a:p>
      </dgm:t>
    </dgm:pt>
    <dgm:pt modelId="{88842A52-0B76-402D-98F0-FF531BCA8FDB}" type="sibTrans" cxnId="{2A7021B9-9990-4D7A-B09E-A35DF31AAF9D}">
      <dgm:prSet/>
      <dgm:spPr/>
      <dgm:t>
        <a:bodyPr/>
        <a:lstStyle/>
        <a:p>
          <a:endParaRPr lang="en-US"/>
        </a:p>
      </dgm:t>
    </dgm:pt>
    <dgm:pt modelId="{510CA3B9-A919-4B00-9B9C-6CA54775BC5B}">
      <dgm:prSet phldrT="[Text]" custT="1"/>
      <dgm:spPr/>
      <dgm:t>
        <a:bodyPr/>
        <a:lstStyle/>
        <a:p>
          <a:pPr rtl="1"/>
          <a:r>
            <a:rPr lang="fa-IR" sz="1800" b="0" dirty="0">
              <a:cs typeface="B Nazanin" panose="00000400000000000000" pitchFamily="2" charset="-78"/>
            </a:rPr>
            <a:t>قراردادهای آتی</a:t>
          </a:r>
        </a:p>
      </dgm:t>
    </dgm:pt>
    <dgm:pt modelId="{D1CC176A-9290-4CDF-87B2-756A3FC1AF56}" type="parTrans" cxnId="{066710C2-080C-4D60-84C4-9ED00BE04C05}">
      <dgm:prSet/>
      <dgm:spPr/>
      <dgm:t>
        <a:bodyPr/>
        <a:lstStyle/>
        <a:p>
          <a:endParaRPr lang="en-US"/>
        </a:p>
      </dgm:t>
    </dgm:pt>
    <dgm:pt modelId="{E5E55FCA-9EBB-4D3E-AAAD-ED923AD7F801}" type="sibTrans" cxnId="{066710C2-080C-4D60-84C4-9ED00BE04C05}">
      <dgm:prSet/>
      <dgm:spPr/>
      <dgm:t>
        <a:bodyPr/>
        <a:lstStyle/>
        <a:p>
          <a:endParaRPr lang="en-US"/>
        </a:p>
      </dgm:t>
    </dgm:pt>
    <dgm:pt modelId="{983A8A0C-AE53-4E02-9951-42ED627BD826}">
      <dgm:prSet phldrT="[Text]" custT="1"/>
      <dgm:spPr/>
      <dgm:t>
        <a:bodyPr/>
        <a:lstStyle/>
        <a:p>
          <a:r>
            <a:rPr lang="fa-IR" sz="1800" b="0" dirty="0">
              <a:cs typeface="B Nazanin" panose="00000400000000000000" pitchFamily="2" charset="-78"/>
            </a:rPr>
            <a:t>قرارداد </a:t>
          </a:r>
          <a:r>
            <a:rPr lang="fa-IR" sz="1700" b="0" dirty="0">
              <a:cs typeface="B Nazanin" panose="00000400000000000000" pitchFamily="2" charset="-78"/>
            </a:rPr>
            <a:t>اختیارمعامله</a:t>
          </a:r>
          <a:endParaRPr lang="en-US" sz="1700" b="0" dirty="0"/>
        </a:p>
      </dgm:t>
    </dgm:pt>
    <dgm:pt modelId="{5835A7C7-4AB9-4840-BCA1-7A6479FBBD4B}" type="parTrans" cxnId="{B5341D23-CEB5-4682-95C0-ADADA1843996}">
      <dgm:prSet/>
      <dgm:spPr/>
      <dgm:t>
        <a:bodyPr/>
        <a:lstStyle/>
        <a:p>
          <a:endParaRPr lang="en-US"/>
        </a:p>
      </dgm:t>
    </dgm:pt>
    <dgm:pt modelId="{FE3B4D5A-A43D-46F0-8218-4588F904493A}" type="sibTrans" cxnId="{B5341D23-CEB5-4682-95C0-ADADA1843996}">
      <dgm:prSet/>
      <dgm:spPr/>
      <dgm:t>
        <a:bodyPr/>
        <a:lstStyle/>
        <a:p>
          <a:endParaRPr lang="en-US"/>
        </a:p>
      </dgm:t>
    </dgm:pt>
    <dgm:pt modelId="{6BB82728-D37B-4CAE-A47F-45608F8C9BEE}">
      <dgm:prSet phldrT="[Text]" custT="1"/>
      <dgm:spPr/>
      <dgm:t>
        <a:bodyPr/>
        <a:lstStyle/>
        <a:p>
          <a:pPr rtl="1"/>
          <a:r>
            <a:rPr lang="fa-IR" sz="1800" b="0" dirty="0">
              <a:cs typeface="B Nazanin" panose="00000400000000000000" pitchFamily="2" charset="-78"/>
            </a:rPr>
            <a:t>سلف موازی استاندارد</a:t>
          </a:r>
        </a:p>
      </dgm:t>
    </dgm:pt>
    <dgm:pt modelId="{86AA3B87-7D5D-46F8-9759-6ABB15E4BE00}" type="sibTrans" cxnId="{BD6E5B6C-4506-425B-97EA-01F96E0B578A}">
      <dgm:prSet/>
      <dgm:spPr/>
      <dgm:t>
        <a:bodyPr/>
        <a:lstStyle/>
        <a:p>
          <a:pPr rtl="1"/>
          <a:endParaRPr lang="fa-IR" sz="3200" b="1">
            <a:cs typeface="B Nazanin" panose="00000400000000000000" pitchFamily="2" charset="-78"/>
          </a:endParaRPr>
        </a:p>
      </dgm:t>
    </dgm:pt>
    <dgm:pt modelId="{95622CE4-4304-4D3D-B77A-D47637E8EBBB}" type="parTrans" cxnId="{BD6E5B6C-4506-425B-97EA-01F96E0B578A}">
      <dgm:prSet/>
      <dgm:spPr/>
      <dgm:t>
        <a:bodyPr/>
        <a:lstStyle/>
        <a:p>
          <a:pPr rtl="1"/>
          <a:endParaRPr lang="fa-IR" sz="3200" b="1">
            <a:cs typeface="B Nazanin" panose="00000400000000000000" pitchFamily="2" charset="-78"/>
          </a:endParaRPr>
        </a:p>
      </dgm:t>
    </dgm:pt>
    <dgm:pt modelId="{734AE7AE-EBA7-4CE1-91B9-284C6D364E9A}">
      <dgm:prSet phldrT="[Text]" custT="1"/>
      <dgm:spPr/>
      <dgm:t>
        <a:bodyPr/>
        <a:lstStyle/>
        <a:p>
          <a:pPr rtl="1"/>
          <a:r>
            <a:rPr lang="fa-IR" sz="1800" b="0" dirty="0">
              <a:cs typeface="B Nazanin" panose="00000400000000000000" pitchFamily="2" charset="-78"/>
            </a:rPr>
            <a:t>صندوق‌های کالایی</a:t>
          </a:r>
        </a:p>
      </dgm:t>
    </dgm:pt>
    <dgm:pt modelId="{6304EF7C-67A6-4064-AEB2-93DA59071D73}" type="parTrans" cxnId="{424ABB7E-451E-4684-98C6-B05FDCE67C90}">
      <dgm:prSet/>
      <dgm:spPr/>
      <dgm:t>
        <a:bodyPr/>
        <a:lstStyle/>
        <a:p>
          <a:endParaRPr lang="en-US"/>
        </a:p>
      </dgm:t>
    </dgm:pt>
    <dgm:pt modelId="{96579DB9-9AAE-4CC1-A640-6B940720BCF9}" type="sibTrans" cxnId="{424ABB7E-451E-4684-98C6-B05FDCE67C90}">
      <dgm:prSet/>
      <dgm:spPr/>
      <dgm:t>
        <a:bodyPr/>
        <a:lstStyle/>
        <a:p>
          <a:endParaRPr lang="en-US"/>
        </a:p>
      </dgm:t>
    </dgm:pt>
    <dgm:pt modelId="{CA81D780-F16F-4204-88D6-4CEEE8F360F9}">
      <dgm:prSet phldrT="[Text]" custT="1"/>
      <dgm:spPr/>
      <dgm:t>
        <a:bodyPr/>
        <a:lstStyle/>
        <a:p>
          <a:pPr rtl="1"/>
          <a:r>
            <a:rPr lang="fa-IR" sz="1800" b="1" dirty="0">
              <a:cs typeface="B Nazanin" panose="00000400000000000000" pitchFamily="2" charset="-78"/>
            </a:rPr>
            <a:t>بازار فرعی</a:t>
          </a:r>
        </a:p>
      </dgm:t>
    </dgm:pt>
    <dgm:pt modelId="{CAB705C7-F0B2-4539-9201-AD915069B939}" type="parTrans" cxnId="{D03ADA8C-620F-415A-86EC-6FF329BA5612}">
      <dgm:prSet/>
      <dgm:spPr/>
      <dgm:t>
        <a:bodyPr/>
        <a:lstStyle/>
        <a:p>
          <a:endParaRPr lang="en-US"/>
        </a:p>
      </dgm:t>
    </dgm:pt>
    <dgm:pt modelId="{3EEED13D-D51B-4CAF-8338-D1B74380FC47}" type="sibTrans" cxnId="{D03ADA8C-620F-415A-86EC-6FF329BA5612}">
      <dgm:prSet/>
      <dgm:spPr/>
      <dgm:t>
        <a:bodyPr/>
        <a:lstStyle/>
        <a:p>
          <a:endParaRPr lang="en-US"/>
        </a:p>
      </dgm:t>
    </dgm:pt>
    <dgm:pt modelId="{B7D0372C-2DA7-41A0-853C-6DD54225CD00}" type="pres">
      <dgm:prSet presAssocID="{1610684A-D0D9-4C11-9808-CB03B3492307}" presName="hierChild1" presStyleCnt="0">
        <dgm:presLayoutVars>
          <dgm:chPref val="1"/>
          <dgm:dir val="rev"/>
          <dgm:animOne val="branch"/>
          <dgm:animLvl val="lvl"/>
          <dgm:resizeHandles/>
        </dgm:presLayoutVars>
      </dgm:prSet>
      <dgm:spPr/>
    </dgm:pt>
    <dgm:pt modelId="{03315F65-33EF-426F-A762-BF079DB43400}" type="pres">
      <dgm:prSet presAssocID="{36D69315-8CAC-48D6-AABD-111C14E0ABC2}" presName="hierRoot1" presStyleCnt="0"/>
      <dgm:spPr/>
    </dgm:pt>
    <dgm:pt modelId="{782DA41F-7410-4C49-BECB-956D5DD07337}" type="pres">
      <dgm:prSet presAssocID="{36D69315-8CAC-48D6-AABD-111C14E0ABC2}" presName="composite" presStyleCnt="0"/>
      <dgm:spPr/>
    </dgm:pt>
    <dgm:pt modelId="{9A73A56A-5BAD-45E5-AF6D-1B1179C6DE79}" type="pres">
      <dgm:prSet presAssocID="{36D69315-8CAC-48D6-AABD-111C14E0ABC2}" presName="background" presStyleLbl="node0" presStyleIdx="0" presStyleCnt="1"/>
      <dgm:spPr/>
    </dgm:pt>
    <dgm:pt modelId="{BBCCE0CB-1E7D-4164-8B4A-D327151C9F31}" type="pres">
      <dgm:prSet presAssocID="{36D69315-8CAC-48D6-AABD-111C14E0ABC2}" presName="text" presStyleLbl="fgAcc0" presStyleIdx="0" presStyleCnt="1" custScaleX="383958" custScaleY="123281" custLinFactY="-30199" custLinFactNeighborX="-29596" custLinFactNeighborY="-100000">
        <dgm:presLayoutVars>
          <dgm:chPref val="3"/>
        </dgm:presLayoutVars>
      </dgm:prSet>
      <dgm:spPr/>
    </dgm:pt>
    <dgm:pt modelId="{96E752D9-25D1-4595-9258-C802AC0974B6}" type="pres">
      <dgm:prSet presAssocID="{36D69315-8CAC-48D6-AABD-111C14E0ABC2}" presName="hierChild2" presStyleCnt="0"/>
      <dgm:spPr/>
    </dgm:pt>
    <dgm:pt modelId="{FCA8997E-81C4-4A62-9CC4-6013B3062A66}" type="pres">
      <dgm:prSet presAssocID="{CAB705C7-F0B2-4539-9201-AD915069B939}" presName="Name10" presStyleLbl="parChTrans1D2" presStyleIdx="0" presStyleCnt="4"/>
      <dgm:spPr/>
    </dgm:pt>
    <dgm:pt modelId="{6193C29B-2778-41D7-B6D9-C915363E9960}" type="pres">
      <dgm:prSet presAssocID="{CA81D780-F16F-4204-88D6-4CEEE8F360F9}" presName="hierRoot2" presStyleCnt="0"/>
      <dgm:spPr/>
    </dgm:pt>
    <dgm:pt modelId="{DE5B27CD-6EBF-4C47-A8BA-A109487F634D}" type="pres">
      <dgm:prSet presAssocID="{CA81D780-F16F-4204-88D6-4CEEE8F360F9}" presName="composite2" presStyleCnt="0"/>
      <dgm:spPr/>
    </dgm:pt>
    <dgm:pt modelId="{B4095AF9-3508-4768-8811-CEF9A6190076}" type="pres">
      <dgm:prSet presAssocID="{CA81D780-F16F-4204-88D6-4CEEE8F360F9}" presName="background2" presStyleLbl="node2" presStyleIdx="0" presStyleCnt="4"/>
      <dgm:spPr/>
    </dgm:pt>
    <dgm:pt modelId="{6B1527C2-DA4D-4F5E-92F7-FCBEAC0494B8}" type="pres">
      <dgm:prSet presAssocID="{CA81D780-F16F-4204-88D6-4CEEE8F360F9}" presName="text2" presStyleLbl="fgAcc2" presStyleIdx="0" presStyleCnt="4" custScaleX="157935" custScaleY="143916" custLinFactNeighborX="-28183" custLinFactNeighborY="-45530">
        <dgm:presLayoutVars>
          <dgm:chPref val="3"/>
        </dgm:presLayoutVars>
      </dgm:prSet>
      <dgm:spPr/>
    </dgm:pt>
    <dgm:pt modelId="{BC02FAEF-A91B-4E94-9B01-394AEBEB0FEB}" type="pres">
      <dgm:prSet presAssocID="{CA81D780-F16F-4204-88D6-4CEEE8F360F9}" presName="hierChild3" presStyleCnt="0"/>
      <dgm:spPr/>
    </dgm:pt>
    <dgm:pt modelId="{230A6F3B-AA52-4ABD-A0ED-4C918962175E}" type="pres">
      <dgm:prSet presAssocID="{D49D1E9E-1364-47EC-A355-DEF410C1D724}" presName="Name10" presStyleLbl="parChTrans1D2" presStyleIdx="1" presStyleCnt="4"/>
      <dgm:spPr/>
    </dgm:pt>
    <dgm:pt modelId="{13C2E8D1-9A55-4A0F-A7E0-43BAD175D798}" type="pres">
      <dgm:prSet presAssocID="{DE5C5290-CB4C-49FF-AAAE-066445121DE2}" presName="hierRoot2" presStyleCnt="0"/>
      <dgm:spPr/>
    </dgm:pt>
    <dgm:pt modelId="{68071B55-BFFB-4EEB-89C8-C48EF79D32E1}" type="pres">
      <dgm:prSet presAssocID="{DE5C5290-CB4C-49FF-AAAE-066445121DE2}" presName="composite2" presStyleCnt="0"/>
      <dgm:spPr/>
    </dgm:pt>
    <dgm:pt modelId="{80505E4F-67E4-47BB-8BDB-F58DCD5E1292}" type="pres">
      <dgm:prSet presAssocID="{DE5C5290-CB4C-49FF-AAAE-066445121DE2}" presName="background2" presStyleLbl="node2" presStyleIdx="1" presStyleCnt="4"/>
      <dgm:spPr/>
    </dgm:pt>
    <dgm:pt modelId="{44A601F0-959D-449D-84B3-B535B8F46C13}" type="pres">
      <dgm:prSet presAssocID="{DE5C5290-CB4C-49FF-AAAE-066445121DE2}" presName="text2" presStyleLbl="fgAcc2" presStyleIdx="1" presStyleCnt="4" custScaleX="157764" custScaleY="143563" custLinFactNeighborX="-67093" custLinFactNeighborY="-50509">
        <dgm:presLayoutVars>
          <dgm:chPref val="3"/>
        </dgm:presLayoutVars>
      </dgm:prSet>
      <dgm:spPr/>
    </dgm:pt>
    <dgm:pt modelId="{C661C0DB-0C19-4198-AE1F-58BB498CAB48}" type="pres">
      <dgm:prSet presAssocID="{DE5C5290-CB4C-49FF-AAAE-066445121DE2}" presName="hierChild3" presStyleCnt="0"/>
      <dgm:spPr/>
    </dgm:pt>
    <dgm:pt modelId="{894A7F55-F515-4B66-86EA-5AFFE259E3B5}" type="pres">
      <dgm:prSet presAssocID="{C548AF03-FE36-476F-8764-882AA7048881}" presName="Name17" presStyleLbl="parChTrans1D3" presStyleIdx="0" presStyleCnt="9" custSzY="940010"/>
      <dgm:spPr/>
    </dgm:pt>
    <dgm:pt modelId="{30407766-96CD-4B1C-8228-32D4992EED5A}" type="pres">
      <dgm:prSet presAssocID="{3DD03468-9070-45D6-917C-69DEED363B5F}" presName="hierRoot3" presStyleCnt="0"/>
      <dgm:spPr/>
    </dgm:pt>
    <dgm:pt modelId="{A3B4B109-F93D-4F62-BD3F-984E3DD0983E}" type="pres">
      <dgm:prSet presAssocID="{3DD03468-9070-45D6-917C-69DEED363B5F}" presName="composite3" presStyleCnt="0"/>
      <dgm:spPr/>
    </dgm:pt>
    <dgm:pt modelId="{66653AB0-DAFB-4EBC-884E-3EC03423E495}" type="pres">
      <dgm:prSet presAssocID="{3DD03468-9070-45D6-917C-69DEED363B5F}" presName="background3" presStyleLbl="node3" presStyleIdx="0" presStyleCnt="9"/>
      <dgm:spPr/>
    </dgm:pt>
    <dgm:pt modelId="{E09DEE53-7C70-4A73-945A-6D132C988A4C}" type="pres">
      <dgm:prSet presAssocID="{3DD03468-9070-45D6-917C-69DEED363B5F}" presName="text3" presStyleLbl="fgAcc3" presStyleIdx="0" presStyleCnt="9" custScaleY="198877" custLinFactNeighborX="3075">
        <dgm:presLayoutVars>
          <dgm:chPref val="3"/>
        </dgm:presLayoutVars>
      </dgm:prSet>
      <dgm:spPr/>
    </dgm:pt>
    <dgm:pt modelId="{C7CDBC98-CF45-412B-9EA5-9668715BA9AF}" type="pres">
      <dgm:prSet presAssocID="{3DD03468-9070-45D6-917C-69DEED363B5F}" presName="hierChild4" presStyleCnt="0"/>
      <dgm:spPr/>
    </dgm:pt>
    <dgm:pt modelId="{7C3A2648-4FF3-4542-9BE1-1ECB9E3759CC}" type="pres">
      <dgm:prSet presAssocID="{7B311862-6FBA-40C4-AE5E-83DC73994CB0}" presName="Name17" presStyleLbl="parChTrans1D3" presStyleIdx="1" presStyleCnt="9" custSzY="940010"/>
      <dgm:spPr/>
    </dgm:pt>
    <dgm:pt modelId="{EC872321-0663-4F3A-AEA2-A36DD32D323E}" type="pres">
      <dgm:prSet presAssocID="{1DBEB76E-E9A2-4679-84BC-B4BCD8BC44CF}" presName="hierRoot3" presStyleCnt="0"/>
      <dgm:spPr/>
    </dgm:pt>
    <dgm:pt modelId="{F6BE211F-542A-4B21-B822-59E1478C58E9}" type="pres">
      <dgm:prSet presAssocID="{1DBEB76E-E9A2-4679-84BC-B4BCD8BC44CF}" presName="composite3" presStyleCnt="0"/>
      <dgm:spPr/>
    </dgm:pt>
    <dgm:pt modelId="{D6FE5025-441A-4284-80DD-776538F9F4DE}" type="pres">
      <dgm:prSet presAssocID="{1DBEB76E-E9A2-4679-84BC-B4BCD8BC44CF}" presName="background3" presStyleLbl="node3" presStyleIdx="1" presStyleCnt="9"/>
      <dgm:spPr/>
    </dgm:pt>
    <dgm:pt modelId="{D9AADBFB-12F9-458A-A6AE-BD6B30D163D1}" type="pres">
      <dgm:prSet presAssocID="{1DBEB76E-E9A2-4679-84BC-B4BCD8BC44CF}" presName="text3" presStyleLbl="fgAcc3" presStyleIdx="1" presStyleCnt="9" custScaleY="198877" custLinFactNeighborX="12069">
        <dgm:presLayoutVars>
          <dgm:chPref val="3"/>
        </dgm:presLayoutVars>
      </dgm:prSet>
      <dgm:spPr/>
    </dgm:pt>
    <dgm:pt modelId="{3AF9FAEC-7A54-4B63-B147-97CE1BB67BC5}" type="pres">
      <dgm:prSet presAssocID="{1DBEB76E-E9A2-4679-84BC-B4BCD8BC44CF}" presName="hierChild4" presStyleCnt="0"/>
      <dgm:spPr/>
    </dgm:pt>
    <dgm:pt modelId="{676AE204-CA15-4383-89D3-A25739CD462F}" type="pres">
      <dgm:prSet presAssocID="{0106F62E-2743-4462-951E-BE3B3D142EA0}" presName="Name17" presStyleLbl="parChTrans1D3" presStyleIdx="2" presStyleCnt="9" custSzY="940010"/>
      <dgm:spPr/>
    </dgm:pt>
    <dgm:pt modelId="{2A22C47B-912E-44A2-A129-C50A1DE8DE06}" type="pres">
      <dgm:prSet presAssocID="{97F96E52-0EDD-4AE2-9A69-DD92CA583598}" presName="hierRoot3" presStyleCnt="0"/>
      <dgm:spPr/>
    </dgm:pt>
    <dgm:pt modelId="{46D41AD5-DC0E-4E65-8A75-299D132C048D}" type="pres">
      <dgm:prSet presAssocID="{97F96E52-0EDD-4AE2-9A69-DD92CA583598}" presName="composite3" presStyleCnt="0"/>
      <dgm:spPr/>
    </dgm:pt>
    <dgm:pt modelId="{9FC28182-4CB7-4B94-9811-D48780469AD4}" type="pres">
      <dgm:prSet presAssocID="{97F96E52-0EDD-4AE2-9A69-DD92CA583598}" presName="background3" presStyleLbl="node3" presStyleIdx="2" presStyleCnt="9"/>
      <dgm:spPr/>
    </dgm:pt>
    <dgm:pt modelId="{76430378-D085-4CA4-A5A9-E9AACAE0242D}" type="pres">
      <dgm:prSet presAssocID="{97F96E52-0EDD-4AE2-9A69-DD92CA583598}" presName="text3" presStyleLbl="fgAcc3" presStyleIdx="2" presStyleCnt="9" custScaleY="198877" custLinFactNeighborX="12069">
        <dgm:presLayoutVars>
          <dgm:chPref val="3"/>
        </dgm:presLayoutVars>
      </dgm:prSet>
      <dgm:spPr/>
    </dgm:pt>
    <dgm:pt modelId="{04496C72-E836-46DD-9430-8B9946A63B8F}" type="pres">
      <dgm:prSet presAssocID="{97F96E52-0EDD-4AE2-9A69-DD92CA583598}" presName="hierChild4" presStyleCnt="0"/>
      <dgm:spPr/>
    </dgm:pt>
    <dgm:pt modelId="{4160B30F-B801-41E5-B6DC-0D7DD1DF9B6F}" type="pres">
      <dgm:prSet presAssocID="{F75695FF-4982-466D-920C-9F4E3961A0A1}" presName="Name17" presStyleLbl="parChTrans1D3" presStyleIdx="3" presStyleCnt="9" custSzY="940010"/>
      <dgm:spPr/>
    </dgm:pt>
    <dgm:pt modelId="{9DBF2BF9-5D6F-450A-BE7C-E3615D9C33F4}" type="pres">
      <dgm:prSet presAssocID="{43563B32-264F-4DEA-B7B7-8638FED4C701}" presName="hierRoot3" presStyleCnt="0"/>
      <dgm:spPr/>
    </dgm:pt>
    <dgm:pt modelId="{CFFB5C7D-1881-4051-ABFB-57394F8DE31E}" type="pres">
      <dgm:prSet presAssocID="{43563B32-264F-4DEA-B7B7-8638FED4C701}" presName="composite3" presStyleCnt="0"/>
      <dgm:spPr/>
    </dgm:pt>
    <dgm:pt modelId="{D521E650-F206-4D08-A850-B708A960EB4C}" type="pres">
      <dgm:prSet presAssocID="{43563B32-264F-4DEA-B7B7-8638FED4C701}" presName="background3" presStyleLbl="node3" presStyleIdx="3" presStyleCnt="9"/>
      <dgm:spPr/>
    </dgm:pt>
    <dgm:pt modelId="{FCAB020C-A967-495C-ADC9-A571B0273BEA}" type="pres">
      <dgm:prSet presAssocID="{43563B32-264F-4DEA-B7B7-8638FED4C701}" presName="text3" presStyleLbl="fgAcc3" presStyleIdx="3" presStyleCnt="9" custScaleY="198877" custLinFactNeighborX="12069">
        <dgm:presLayoutVars>
          <dgm:chPref val="3"/>
        </dgm:presLayoutVars>
      </dgm:prSet>
      <dgm:spPr/>
    </dgm:pt>
    <dgm:pt modelId="{8594E488-59F6-4509-9DFD-0A23EFF9B871}" type="pres">
      <dgm:prSet presAssocID="{43563B32-264F-4DEA-B7B7-8638FED4C701}" presName="hierChild4" presStyleCnt="0"/>
      <dgm:spPr/>
    </dgm:pt>
    <dgm:pt modelId="{E813B818-4C85-49C6-B696-ACF628684CE7}" type="pres">
      <dgm:prSet presAssocID="{1CE8009F-38B7-44BB-A095-281F647894A5}" presName="Name10" presStyleLbl="parChTrans1D2" presStyleIdx="2" presStyleCnt="4"/>
      <dgm:spPr/>
    </dgm:pt>
    <dgm:pt modelId="{B0DB9474-193D-456D-B795-2723DC0D6A96}" type="pres">
      <dgm:prSet presAssocID="{CE87A0F4-57A1-4193-A9D8-B09EB7CBDED9}" presName="hierRoot2" presStyleCnt="0"/>
      <dgm:spPr/>
    </dgm:pt>
    <dgm:pt modelId="{5CD23ECE-94D4-4286-AF7D-3C5830DCB889}" type="pres">
      <dgm:prSet presAssocID="{CE87A0F4-57A1-4193-A9D8-B09EB7CBDED9}" presName="composite2" presStyleCnt="0"/>
      <dgm:spPr/>
    </dgm:pt>
    <dgm:pt modelId="{8D3F6B02-E1D1-4DF7-BB9C-240E3E2A4FF0}" type="pres">
      <dgm:prSet presAssocID="{CE87A0F4-57A1-4193-A9D8-B09EB7CBDED9}" presName="background2" presStyleLbl="node2" presStyleIdx="2" presStyleCnt="4"/>
      <dgm:spPr/>
    </dgm:pt>
    <dgm:pt modelId="{F4D64922-FD7B-4070-9109-B950D65ABB1E}" type="pres">
      <dgm:prSet presAssocID="{CE87A0F4-57A1-4193-A9D8-B09EB7CBDED9}" presName="text2" presStyleLbl="fgAcc2" presStyleIdx="2" presStyleCnt="4" custScaleX="144334" custScaleY="143563" custLinFactNeighborY="-43721">
        <dgm:presLayoutVars>
          <dgm:chPref val="3"/>
        </dgm:presLayoutVars>
      </dgm:prSet>
      <dgm:spPr/>
    </dgm:pt>
    <dgm:pt modelId="{AE2D0DC2-9622-405D-8C3E-E84F214DD25B}" type="pres">
      <dgm:prSet presAssocID="{CE87A0F4-57A1-4193-A9D8-B09EB7CBDED9}" presName="hierChild3" presStyleCnt="0"/>
      <dgm:spPr/>
    </dgm:pt>
    <dgm:pt modelId="{EDCE0213-2B51-4652-8337-BF1E3B20A748}" type="pres">
      <dgm:prSet presAssocID="{D1CC176A-9290-4CDF-87B2-756A3FC1AF56}" presName="Name17" presStyleLbl="parChTrans1D3" presStyleIdx="4" presStyleCnt="9" custSzY="901662"/>
      <dgm:spPr/>
    </dgm:pt>
    <dgm:pt modelId="{6B19DCE6-41D3-4E77-9A1C-9161709FCB34}" type="pres">
      <dgm:prSet presAssocID="{510CA3B9-A919-4B00-9B9C-6CA54775BC5B}" presName="hierRoot3" presStyleCnt="0"/>
      <dgm:spPr/>
    </dgm:pt>
    <dgm:pt modelId="{0D653C11-3635-4DE5-A47B-6EA99734CCEC}" type="pres">
      <dgm:prSet presAssocID="{510CA3B9-A919-4B00-9B9C-6CA54775BC5B}" presName="composite3" presStyleCnt="0"/>
      <dgm:spPr/>
    </dgm:pt>
    <dgm:pt modelId="{69F2D166-2911-4B0A-96CF-0174E4331093}" type="pres">
      <dgm:prSet presAssocID="{510CA3B9-A919-4B00-9B9C-6CA54775BC5B}" presName="background3" presStyleLbl="node3" presStyleIdx="4" presStyleCnt="9"/>
      <dgm:spPr/>
    </dgm:pt>
    <dgm:pt modelId="{56EEF800-B998-497F-A30C-F9C2C28FD1C3}" type="pres">
      <dgm:prSet presAssocID="{510CA3B9-A919-4B00-9B9C-6CA54775BC5B}" presName="text3" presStyleLbl="fgAcc3" presStyleIdx="4" presStyleCnt="9" custScaleY="198877" custLinFactNeighborY="2859">
        <dgm:presLayoutVars>
          <dgm:chPref val="3"/>
        </dgm:presLayoutVars>
      </dgm:prSet>
      <dgm:spPr/>
    </dgm:pt>
    <dgm:pt modelId="{9C9DA4E6-076A-4DD9-8587-F78D34E9A2CE}" type="pres">
      <dgm:prSet presAssocID="{510CA3B9-A919-4B00-9B9C-6CA54775BC5B}" presName="hierChild4" presStyleCnt="0"/>
      <dgm:spPr/>
    </dgm:pt>
    <dgm:pt modelId="{D65FEB95-D598-40B8-8871-CAF27FEB0DD0}" type="pres">
      <dgm:prSet presAssocID="{5835A7C7-4AB9-4840-BCA1-7A6479FBBD4B}" presName="Name17" presStyleLbl="parChTrans1D3" presStyleIdx="5" presStyleCnt="9" custSzY="901662"/>
      <dgm:spPr/>
    </dgm:pt>
    <dgm:pt modelId="{E2AE1B49-4D6A-41C5-9BF9-78FAF91B5288}" type="pres">
      <dgm:prSet presAssocID="{983A8A0C-AE53-4E02-9951-42ED627BD826}" presName="hierRoot3" presStyleCnt="0"/>
      <dgm:spPr/>
    </dgm:pt>
    <dgm:pt modelId="{ED149906-77E7-4635-AA25-AEB57FD09703}" type="pres">
      <dgm:prSet presAssocID="{983A8A0C-AE53-4E02-9951-42ED627BD826}" presName="composite3" presStyleCnt="0"/>
      <dgm:spPr/>
    </dgm:pt>
    <dgm:pt modelId="{075974EE-E2D0-4650-ADA0-E8FEB6B1A6F5}" type="pres">
      <dgm:prSet presAssocID="{983A8A0C-AE53-4E02-9951-42ED627BD826}" presName="background3" presStyleLbl="node3" presStyleIdx="5" presStyleCnt="9"/>
      <dgm:spPr/>
    </dgm:pt>
    <dgm:pt modelId="{31BA07A3-83F8-43F6-AFA9-21AB271CE097}" type="pres">
      <dgm:prSet presAssocID="{983A8A0C-AE53-4E02-9951-42ED627BD826}" presName="text3" presStyleLbl="fgAcc3" presStyleIdx="5" presStyleCnt="9" custScaleY="198877" custLinFactNeighborY="2859">
        <dgm:presLayoutVars>
          <dgm:chPref val="3"/>
        </dgm:presLayoutVars>
      </dgm:prSet>
      <dgm:spPr/>
    </dgm:pt>
    <dgm:pt modelId="{0F2F5BBB-4E01-4119-8244-E99BC4ECF898}" type="pres">
      <dgm:prSet presAssocID="{983A8A0C-AE53-4E02-9951-42ED627BD826}" presName="hierChild4" presStyleCnt="0"/>
      <dgm:spPr/>
    </dgm:pt>
    <dgm:pt modelId="{F232686D-7185-4DC0-927D-9F709F842FE1}" type="pres">
      <dgm:prSet presAssocID="{5BC16D14-6D76-4894-941C-0B1E89764379}" presName="Name10" presStyleLbl="parChTrans1D2" presStyleIdx="3" presStyleCnt="4"/>
      <dgm:spPr/>
    </dgm:pt>
    <dgm:pt modelId="{543A791B-FAF9-4D36-AE17-A13D103B67C3}" type="pres">
      <dgm:prSet presAssocID="{5BB16D8C-4D2D-4EF5-AFDB-A78E63DE1A97}" presName="hierRoot2" presStyleCnt="0"/>
      <dgm:spPr/>
    </dgm:pt>
    <dgm:pt modelId="{CDF28863-59D7-46A6-AD79-67BF13A84245}" type="pres">
      <dgm:prSet presAssocID="{5BB16D8C-4D2D-4EF5-AFDB-A78E63DE1A97}" presName="composite2" presStyleCnt="0"/>
      <dgm:spPr/>
    </dgm:pt>
    <dgm:pt modelId="{F858228E-FA72-4901-AA16-A1CB702AF892}" type="pres">
      <dgm:prSet presAssocID="{5BB16D8C-4D2D-4EF5-AFDB-A78E63DE1A97}" presName="background2" presStyleLbl="node2" presStyleIdx="3" presStyleCnt="4"/>
      <dgm:spPr/>
    </dgm:pt>
    <dgm:pt modelId="{E4CF5EAB-7774-4AB1-87DE-4E9FC068983E}" type="pres">
      <dgm:prSet presAssocID="{5BB16D8C-4D2D-4EF5-AFDB-A78E63DE1A97}" presName="text2" presStyleLbl="fgAcc2" presStyleIdx="3" presStyleCnt="4" custScaleX="157764" custScaleY="143563" custLinFactNeighborY="-50509">
        <dgm:presLayoutVars>
          <dgm:chPref val="3"/>
        </dgm:presLayoutVars>
      </dgm:prSet>
      <dgm:spPr/>
    </dgm:pt>
    <dgm:pt modelId="{3B6E4C5E-4B53-41EC-8A02-958308E14F8E}" type="pres">
      <dgm:prSet presAssocID="{5BB16D8C-4D2D-4EF5-AFDB-A78E63DE1A97}" presName="hierChild3" presStyleCnt="0"/>
      <dgm:spPr/>
    </dgm:pt>
    <dgm:pt modelId="{77F7DD29-315E-4C81-88E5-07A82824E016}" type="pres">
      <dgm:prSet presAssocID="{95622CE4-4304-4D3D-B77A-D47637E8EBBB}" presName="Name17" presStyleLbl="parChTrans1D3" presStyleIdx="6" presStyleCnt="9" custSzY="940010"/>
      <dgm:spPr/>
    </dgm:pt>
    <dgm:pt modelId="{32053EB3-B0A2-419B-B46A-2E74061B3502}" type="pres">
      <dgm:prSet presAssocID="{6BB82728-D37B-4CAE-A47F-45608F8C9BEE}" presName="hierRoot3" presStyleCnt="0"/>
      <dgm:spPr/>
    </dgm:pt>
    <dgm:pt modelId="{997B3D7C-CF5C-4EF4-919C-8E9FF084AF7F}" type="pres">
      <dgm:prSet presAssocID="{6BB82728-D37B-4CAE-A47F-45608F8C9BEE}" presName="composite3" presStyleCnt="0"/>
      <dgm:spPr/>
    </dgm:pt>
    <dgm:pt modelId="{813DFDD9-F219-42F2-9F54-04C132CBC318}" type="pres">
      <dgm:prSet presAssocID="{6BB82728-D37B-4CAE-A47F-45608F8C9BEE}" presName="background3" presStyleLbl="node3" presStyleIdx="6" presStyleCnt="9"/>
      <dgm:spPr/>
    </dgm:pt>
    <dgm:pt modelId="{71F10613-881F-4550-9433-5C3D45896D28}" type="pres">
      <dgm:prSet presAssocID="{6BB82728-D37B-4CAE-A47F-45608F8C9BEE}" presName="text3" presStyleLbl="fgAcc3" presStyleIdx="6" presStyleCnt="9" custScaleY="198877">
        <dgm:presLayoutVars>
          <dgm:chPref val="3"/>
        </dgm:presLayoutVars>
      </dgm:prSet>
      <dgm:spPr/>
    </dgm:pt>
    <dgm:pt modelId="{44F2C52F-F2A5-4AF0-A215-FB4C5BC6CB47}" type="pres">
      <dgm:prSet presAssocID="{6BB82728-D37B-4CAE-A47F-45608F8C9BEE}" presName="hierChild4" presStyleCnt="0"/>
      <dgm:spPr/>
    </dgm:pt>
    <dgm:pt modelId="{3D7B9A12-BA7C-456B-9729-DBE6230EB52A}" type="pres">
      <dgm:prSet presAssocID="{4337916D-6669-4DB5-A115-F72BC6FEEB8B}" presName="Name17" presStyleLbl="parChTrans1D3" presStyleIdx="7" presStyleCnt="9" custSzY="940010"/>
      <dgm:spPr/>
    </dgm:pt>
    <dgm:pt modelId="{D02F6344-BA2C-4A76-9247-F63EBC4C1BAB}" type="pres">
      <dgm:prSet presAssocID="{4836EC60-6B98-4659-9C47-B482B2420DF5}" presName="hierRoot3" presStyleCnt="0"/>
      <dgm:spPr/>
    </dgm:pt>
    <dgm:pt modelId="{19E0F9E5-AD06-432B-B2D6-E9813333C8A8}" type="pres">
      <dgm:prSet presAssocID="{4836EC60-6B98-4659-9C47-B482B2420DF5}" presName="composite3" presStyleCnt="0"/>
      <dgm:spPr/>
    </dgm:pt>
    <dgm:pt modelId="{54F5BC50-EBC7-4C4B-A3D4-0EB41E07BDBE}" type="pres">
      <dgm:prSet presAssocID="{4836EC60-6B98-4659-9C47-B482B2420DF5}" presName="background3" presStyleLbl="node3" presStyleIdx="7" presStyleCnt="9"/>
      <dgm:spPr/>
    </dgm:pt>
    <dgm:pt modelId="{6D9D1A72-EB61-4193-AB48-3098387601D4}" type="pres">
      <dgm:prSet presAssocID="{4836EC60-6B98-4659-9C47-B482B2420DF5}" presName="text3" presStyleLbl="fgAcc3" presStyleIdx="7" presStyleCnt="9" custScaleY="198877">
        <dgm:presLayoutVars>
          <dgm:chPref val="3"/>
        </dgm:presLayoutVars>
      </dgm:prSet>
      <dgm:spPr/>
    </dgm:pt>
    <dgm:pt modelId="{5A9CBFE2-F0AE-48AD-8F25-49CE97BBD14B}" type="pres">
      <dgm:prSet presAssocID="{4836EC60-6B98-4659-9C47-B482B2420DF5}" presName="hierChild4" presStyleCnt="0"/>
      <dgm:spPr/>
    </dgm:pt>
    <dgm:pt modelId="{0E9FC175-E507-4815-8690-53813BA310AE}" type="pres">
      <dgm:prSet presAssocID="{6304EF7C-67A6-4064-AEB2-93DA59071D73}" presName="Name17" presStyleLbl="parChTrans1D3" presStyleIdx="8" presStyleCnt="9"/>
      <dgm:spPr/>
    </dgm:pt>
    <dgm:pt modelId="{E417EEB2-BB1B-419A-85EB-EB3CF1867902}" type="pres">
      <dgm:prSet presAssocID="{734AE7AE-EBA7-4CE1-91B9-284C6D364E9A}" presName="hierRoot3" presStyleCnt="0"/>
      <dgm:spPr/>
    </dgm:pt>
    <dgm:pt modelId="{00AFBC3B-B0DA-45CC-8CF7-82F2533ED2DD}" type="pres">
      <dgm:prSet presAssocID="{734AE7AE-EBA7-4CE1-91B9-284C6D364E9A}" presName="composite3" presStyleCnt="0"/>
      <dgm:spPr/>
    </dgm:pt>
    <dgm:pt modelId="{257C4FD3-38A9-4956-AD0B-E4479FE8411A}" type="pres">
      <dgm:prSet presAssocID="{734AE7AE-EBA7-4CE1-91B9-284C6D364E9A}" presName="background3" presStyleLbl="node3" presStyleIdx="8" presStyleCnt="9"/>
      <dgm:spPr/>
    </dgm:pt>
    <dgm:pt modelId="{70D20E91-BE49-4D0E-A38C-463515976762}" type="pres">
      <dgm:prSet presAssocID="{734AE7AE-EBA7-4CE1-91B9-284C6D364E9A}" presName="text3" presStyleLbl="fgAcc3" presStyleIdx="8" presStyleCnt="9" custScaleY="200158">
        <dgm:presLayoutVars>
          <dgm:chPref val="3"/>
        </dgm:presLayoutVars>
      </dgm:prSet>
      <dgm:spPr/>
    </dgm:pt>
    <dgm:pt modelId="{F0D0BD33-DCAD-4994-8AE0-B126E6FC2D91}" type="pres">
      <dgm:prSet presAssocID="{734AE7AE-EBA7-4CE1-91B9-284C6D364E9A}" presName="hierChild4" presStyleCnt="0"/>
      <dgm:spPr/>
    </dgm:pt>
  </dgm:ptLst>
  <dgm:cxnLst>
    <dgm:cxn modelId="{F5672905-C67A-4685-9D44-1C74D4247F57}" type="presOf" srcId="{1CE8009F-38B7-44BB-A095-281F647894A5}" destId="{E813B818-4C85-49C6-B696-ACF628684CE7}" srcOrd="0" destOrd="0" presId="urn:microsoft.com/office/officeart/2005/8/layout/hierarchy1"/>
    <dgm:cxn modelId="{3CDE3009-C807-4DC0-B883-51A1AA4321F6}" type="presOf" srcId="{7B311862-6FBA-40C4-AE5E-83DC73994CB0}" destId="{7C3A2648-4FF3-4542-9BE1-1ECB9E3759CC}" srcOrd="0" destOrd="0" presId="urn:microsoft.com/office/officeart/2005/8/layout/hierarchy1"/>
    <dgm:cxn modelId="{5213EE0C-07A9-4D3A-88B1-BC259C50A38F}" type="presOf" srcId="{F75695FF-4982-466D-920C-9F4E3961A0A1}" destId="{4160B30F-B801-41E5-B6DC-0D7DD1DF9B6F}" srcOrd="0" destOrd="0" presId="urn:microsoft.com/office/officeart/2005/8/layout/hierarchy1"/>
    <dgm:cxn modelId="{DBCEED0E-80B4-4783-9FEB-000DC9B9E1D4}" type="presOf" srcId="{5835A7C7-4AB9-4840-BCA1-7A6479FBBD4B}" destId="{D65FEB95-D598-40B8-8871-CAF27FEB0DD0}" srcOrd="0" destOrd="0" presId="urn:microsoft.com/office/officeart/2005/8/layout/hierarchy1"/>
    <dgm:cxn modelId="{56960617-AC26-455B-BD45-971F4EB2D392}" type="presOf" srcId="{5BC16D14-6D76-4894-941C-0B1E89764379}" destId="{F232686D-7185-4DC0-927D-9F709F842FE1}" srcOrd="0" destOrd="0" presId="urn:microsoft.com/office/officeart/2005/8/layout/hierarchy1"/>
    <dgm:cxn modelId="{A9F8DA18-01CB-4E38-AB5E-29C900863ED2}" type="presOf" srcId="{4836EC60-6B98-4659-9C47-B482B2420DF5}" destId="{6D9D1A72-EB61-4193-AB48-3098387601D4}" srcOrd="0" destOrd="0" presId="urn:microsoft.com/office/officeart/2005/8/layout/hierarchy1"/>
    <dgm:cxn modelId="{B1EF7E19-52FB-4E8F-9361-B7363569A85E}" type="presOf" srcId="{3DD03468-9070-45D6-917C-69DEED363B5F}" destId="{E09DEE53-7C70-4A73-945A-6D132C988A4C}" srcOrd="0" destOrd="0" presId="urn:microsoft.com/office/officeart/2005/8/layout/hierarchy1"/>
    <dgm:cxn modelId="{852F7B1C-72FF-4F67-BAE7-BDDA0A4A35B0}" type="presOf" srcId="{983A8A0C-AE53-4E02-9951-42ED627BD826}" destId="{31BA07A3-83F8-43F6-AFA9-21AB271CE097}" srcOrd="0" destOrd="0" presId="urn:microsoft.com/office/officeart/2005/8/layout/hierarchy1"/>
    <dgm:cxn modelId="{B5341D23-CEB5-4682-95C0-ADADA1843996}" srcId="{CE87A0F4-57A1-4193-A9D8-B09EB7CBDED9}" destId="{983A8A0C-AE53-4E02-9951-42ED627BD826}" srcOrd="1" destOrd="0" parTransId="{5835A7C7-4AB9-4840-BCA1-7A6479FBBD4B}" sibTransId="{FE3B4D5A-A43D-46F0-8218-4588F904493A}"/>
    <dgm:cxn modelId="{0A8D7B26-36B4-4CD5-BFAB-C9BD1750129F}" srcId="{5BB16D8C-4D2D-4EF5-AFDB-A78E63DE1A97}" destId="{4836EC60-6B98-4659-9C47-B482B2420DF5}" srcOrd="1" destOrd="0" parTransId="{4337916D-6669-4DB5-A115-F72BC6FEEB8B}" sibTransId="{0840EE28-8BD9-4E24-BD6B-B1110EFED84F}"/>
    <dgm:cxn modelId="{71DB9D28-D354-4DF8-9CA4-59D6F7F440FA}" srcId="{36D69315-8CAC-48D6-AABD-111C14E0ABC2}" destId="{DE5C5290-CB4C-49FF-AAAE-066445121DE2}" srcOrd="1" destOrd="0" parTransId="{D49D1E9E-1364-47EC-A355-DEF410C1D724}" sibTransId="{B9B1D9C1-B257-4CDB-B636-D45E38416CF1}"/>
    <dgm:cxn modelId="{9C404F2E-9204-4E7F-BEC0-A7B3007FAA71}" type="presOf" srcId="{DE5C5290-CB4C-49FF-AAAE-066445121DE2}" destId="{44A601F0-959D-449D-84B3-B535B8F46C13}" srcOrd="0" destOrd="0" presId="urn:microsoft.com/office/officeart/2005/8/layout/hierarchy1"/>
    <dgm:cxn modelId="{918AB936-386C-4774-B264-CC9F4849315A}" type="presOf" srcId="{4337916D-6669-4DB5-A115-F72BC6FEEB8B}" destId="{3D7B9A12-BA7C-456B-9729-DBE6230EB52A}" srcOrd="0" destOrd="0" presId="urn:microsoft.com/office/officeart/2005/8/layout/hierarchy1"/>
    <dgm:cxn modelId="{99199839-3E42-4264-A143-AF6A86102C33}" srcId="{36D69315-8CAC-48D6-AABD-111C14E0ABC2}" destId="{5BB16D8C-4D2D-4EF5-AFDB-A78E63DE1A97}" srcOrd="3" destOrd="0" parTransId="{5BC16D14-6D76-4894-941C-0B1E89764379}" sibTransId="{B8FA2198-BD0D-4DC9-8D09-06C6D00859DD}"/>
    <dgm:cxn modelId="{312DD53B-A97A-4951-87F9-910C847D61EF}" type="presOf" srcId="{CA81D780-F16F-4204-88D6-4CEEE8F360F9}" destId="{6B1527C2-DA4D-4F5E-92F7-FCBEAC0494B8}" srcOrd="0" destOrd="0" presId="urn:microsoft.com/office/officeart/2005/8/layout/hierarchy1"/>
    <dgm:cxn modelId="{C1566D5C-A484-463F-BA23-DD7D7EF678AD}" type="presOf" srcId="{D1CC176A-9290-4CDF-87B2-756A3FC1AF56}" destId="{EDCE0213-2B51-4652-8337-BF1E3B20A748}" srcOrd="0" destOrd="0" presId="urn:microsoft.com/office/officeart/2005/8/layout/hierarchy1"/>
    <dgm:cxn modelId="{6E41A85E-B121-45F2-8763-E2E1F06AF140}" type="presOf" srcId="{1610684A-D0D9-4C11-9808-CB03B3492307}" destId="{B7D0372C-2DA7-41A0-853C-6DD54225CD00}" srcOrd="0" destOrd="0" presId="urn:microsoft.com/office/officeart/2005/8/layout/hierarchy1"/>
    <dgm:cxn modelId="{2EA2B942-78CF-4DBF-8783-251ABDB43534}" srcId="{1610684A-D0D9-4C11-9808-CB03B3492307}" destId="{36D69315-8CAC-48D6-AABD-111C14E0ABC2}" srcOrd="0" destOrd="0" parTransId="{C8457FA2-BB16-4599-A048-BB845E12BB5F}" sibTransId="{002E79D7-E7AB-47B4-8257-9330B26B4E61}"/>
    <dgm:cxn modelId="{6640A064-FE0B-4040-8561-4F7320DD23B8}" type="presOf" srcId="{97F96E52-0EDD-4AE2-9A69-DD92CA583598}" destId="{76430378-D085-4CA4-A5A9-E9AACAE0242D}" srcOrd="0" destOrd="0" presId="urn:microsoft.com/office/officeart/2005/8/layout/hierarchy1"/>
    <dgm:cxn modelId="{A5872865-06D1-4E22-8319-6D6F03D08F56}" type="presOf" srcId="{CAB705C7-F0B2-4539-9201-AD915069B939}" destId="{FCA8997E-81C4-4A62-9CC4-6013B3062A66}" srcOrd="0" destOrd="0" presId="urn:microsoft.com/office/officeart/2005/8/layout/hierarchy1"/>
    <dgm:cxn modelId="{AB683847-365B-481F-88FF-26BCF3525466}" type="presOf" srcId="{5BB16D8C-4D2D-4EF5-AFDB-A78E63DE1A97}" destId="{E4CF5EAB-7774-4AB1-87DE-4E9FC068983E}" srcOrd="0" destOrd="0" presId="urn:microsoft.com/office/officeart/2005/8/layout/hierarchy1"/>
    <dgm:cxn modelId="{BD6E5B6C-4506-425B-97EA-01F96E0B578A}" srcId="{5BB16D8C-4D2D-4EF5-AFDB-A78E63DE1A97}" destId="{6BB82728-D37B-4CAE-A47F-45608F8C9BEE}" srcOrd="0" destOrd="0" parTransId="{95622CE4-4304-4D3D-B77A-D47637E8EBBB}" sibTransId="{86AA3B87-7D5D-46F8-9759-6ABB15E4BE00}"/>
    <dgm:cxn modelId="{C6930552-8D21-4913-B8DF-EAAC791DC946}" srcId="{DE5C5290-CB4C-49FF-AAAE-066445121DE2}" destId="{3DD03468-9070-45D6-917C-69DEED363B5F}" srcOrd="0" destOrd="0" parTransId="{C548AF03-FE36-476F-8764-882AA7048881}" sibTransId="{D6DD3259-87C5-4EEE-8729-5F3C1CD9AFB8}"/>
    <dgm:cxn modelId="{D2CF6252-0BE5-4D52-A984-429F659A6CC1}" type="presOf" srcId="{95622CE4-4304-4D3D-B77A-D47637E8EBBB}" destId="{77F7DD29-315E-4C81-88E5-07A82824E016}" srcOrd="0" destOrd="0" presId="urn:microsoft.com/office/officeart/2005/8/layout/hierarchy1"/>
    <dgm:cxn modelId="{8C8A5C5A-7A37-4753-B505-281634EAA140}" srcId="{DE5C5290-CB4C-49FF-AAAE-066445121DE2}" destId="{97F96E52-0EDD-4AE2-9A69-DD92CA583598}" srcOrd="2" destOrd="0" parTransId="{0106F62E-2743-4462-951E-BE3B3D142EA0}" sibTransId="{1A3D6DF9-E91A-4C3D-AE3C-845FC427D906}"/>
    <dgm:cxn modelId="{F624397C-676A-43CF-9AEA-9DA7C64AFD86}" type="presOf" srcId="{6BB82728-D37B-4CAE-A47F-45608F8C9BEE}" destId="{71F10613-881F-4550-9433-5C3D45896D28}" srcOrd="0" destOrd="0" presId="urn:microsoft.com/office/officeart/2005/8/layout/hierarchy1"/>
    <dgm:cxn modelId="{92AA007D-392C-46E1-A3DB-6B30AD86EB4A}" type="presOf" srcId="{6304EF7C-67A6-4064-AEB2-93DA59071D73}" destId="{0E9FC175-E507-4815-8690-53813BA310AE}" srcOrd="0" destOrd="0" presId="urn:microsoft.com/office/officeart/2005/8/layout/hierarchy1"/>
    <dgm:cxn modelId="{424ABB7E-451E-4684-98C6-B05FDCE67C90}" srcId="{5BB16D8C-4D2D-4EF5-AFDB-A78E63DE1A97}" destId="{734AE7AE-EBA7-4CE1-91B9-284C6D364E9A}" srcOrd="2" destOrd="0" parTransId="{6304EF7C-67A6-4064-AEB2-93DA59071D73}" sibTransId="{96579DB9-9AAE-4CC1-A640-6B940720BCF9}"/>
    <dgm:cxn modelId="{9E51CF83-DF1D-42A5-8FDB-6A6F58116190}" type="presOf" srcId="{43563B32-264F-4DEA-B7B7-8638FED4C701}" destId="{FCAB020C-A967-495C-ADC9-A571B0273BEA}" srcOrd="0" destOrd="0" presId="urn:microsoft.com/office/officeart/2005/8/layout/hierarchy1"/>
    <dgm:cxn modelId="{D03ADA8C-620F-415A-86EC-6FF329BA5612}" srcId="{36D69315-8CAC-48D6-AABD-111C14E0ABC2}" destId="{CA81D780-F16F-4204-88D6-4CEEE8F360F9}" srcOrd="0" destOrd="0" parTransId="{CAB705C7-F0B2-4539-9201-AD915069B939}" sibTransId="{3EEED13D-D51B-4CAF-8338-D1B74380FC47}"/>
    <dgm:cxn modelId="{B5A20CA1-E15E-4759-A995-E129B14138F2}" type="presOf" srcId="{0106F62E-2743-4462-951E-BE3B3D142EA0}" destId="{676AE204-CA15-4383-89D3-A25739CD462F}" srcOrd="0" destOrd="0" presId="urn:microsoft.com/office/officeart/2005/8/layout/hierarchy1"/>
    <dgm:cxn modelId="{45344BA6-1FE0-4D97-9DC0-E37BBB42ED61}" type="presOf" srcId="{D49D1E9E-1364-47EC-A355-DEF410C1D724}" destId="{230A6F3B-AA52-4ABD-A0ED-4C918962175E}" srcOrd="0" destOrd="0" presId="urn:microsoft.com/office/officeart/2005/8/layout/hierarchy1"/>
    <dgm:cxn modelId="{F22D80AB-FD74-432D-B5F5-1CC651FB5505}" srcId="{DE5C5290-CB4C-49FF-AAAE-066445121DE2}" destId="{43563B32-264F-4DEA-B7B7-8638FED4C701}" srcOrd="3" destOrd="0" parTransId="{F75695FF-4982-466D-920C-9F4E3961A0A1}" sibTransId="{EFC7F833-1011-41B4-8EA1-7E2CF2FA5F8D}"/>
    <dgm:cxn modelId="{71EA0EB8-C8A6-46AE-8F79-61F91D8BA735}" type="presOf" srcId="{734AE7AE-EBA7-4CE1-91B9-284C6D364E9A}" destId="{70D20E91-BE49-4D0E-A38C-463515976762}" srcOrd="0" destOrd="0" presId="urn:microsoft.com/office/officeart/2005/8/layout/hierarchy1"/>
    <dgm:cxn modelId="{2A7021B9-9990-4D7A-B09E-A35DF31AAF9D}" srcId="{36D69315-8CAC-48D6-AABD-111C14E0ABC2}" destId="{CE87A0F4-57A1-4193-A9D8-B09EB7CBDED9}" srcOrd="2" destOrd="0" parTransId="{1CE8009F-38B7-44BB-A095-281F647894A5}" sibTransId="{88842A52-0B76-402D-98F0-FF531BCA8FDB}"/>
    <dgm:cxn modelId="{82D46FC1-86FA-4785-8FEB-FCF796F3DD68}" srcId="{DE5C5290-CB4C-49FF-AAAE-066445121DE2}" destId="{1DBEB76E-E9A2-4679-84BC-B4BCD8BC44CF}" srcOrd="1" destOrd="0" parTransId="{7B311862-6FBA-40C4-AE5E-83DC73994CB0}" sibTransId="{62768F55-4CB4-4B00-9593-F77C7B54A530}"/>
    <dgm:cxn modelId="{066710C2-080C-4D60-84C4-9ED00BE04C05}" srcId="{CE87A0F4-57A1-4193-A9D8-B09EB7CBDED9}" destId="{510CA3B9-A919-4B00-9B9C-6CA54775BC5B}" srcOrd="0" destOrd="0" parTransId="{D1CC176A-9290-4CDF-87B2-756A3FC1AF56}" sibTransId="{E5E55FCA-9EBB-4D3E-AAAD-ED923AD7F801}"/>
    <dgm:cxn modelId="{17F880CC-9295-4D54-AF35-B9DF11EBDE2F}" type="presOf" srcId="{36D69315-8CAC-48D6-AABD-111C14E0ABC2}" destId="{BBCCE0CB-1E7D-4164-8B4A-D327151C9F31}" srcOrd="0" destOrd="0" presId="urn:microsoft.com/office/officeart/2005/8/layout/hierarchy1"/>
    <dgm:cxn modelId="{F4C82DDB-85B7-407C-BAAD-F5FA06B80251}" type="presOf" srcId="{1DBEB76E-E9A2-4679-84BC-B4BCD8BC44CF}" destId="{D9AADBFB-12F9-458A-A6AE-BD6B30D163D1}" srcOrd="0" destOrd="0" presId="urn:microsoft.com/office/officeart/2005/8/layout/hierarchy1"/>
    <dgm:cxn modelId="{0B663EE8-BCB0-4CC6-B87A-A249D9759E42}" type="presOf" srcId="{510CA3B9-A919-4B00-9B9C-6CA54775BC5B}" destId="{56EEF800-B998-497F-A30C-F9C2C28FD1C3}" srcOrd="0" destOrd="0" presId="urn:microsoft.com/office/officeart/2005/8/layout/hierarchy1"/>
    <dgm:cxn modelId="{BD2238EF-D8FD-431B-8397-0326C1B97345}" type="presOf" srcId="{CE87A0F4-57A1-4193-A9D8-B09EB7CBDED9}" destId="{F4D64922-FD7B-4070-9109-B950D65ABB1E}" srcOrd="0" destOrd="0" presId="urn:microsoft.com/office/officeart/2005/8/layout/hierarchy1"/>
    <dgm:cxn modelId="{373702FC-4707-4E8E-8D93-B9DD189A17A1}" type="presOf" srcId="{C548AF03-FE36-476F-8764-882AA7048881}" destId="{894A7F55-F515-4B66-86EA-5AFFE259E3B5}" srcOrd="0" destOrd="0" presId="urn:microsoft.com/office/officeart/2005/8/layout/hierarchy1"/>
    <dgm:cxn modelId="{5240DBA6-5830-4F78-A2D0-2293E81CEEF9}" type="presParOf" srcId="{B7D0372C-2DA7-41A0-853C-6DD54225CD00}" destId="{03315F65-33EF-426F-A762-BF079DB43400}" srcOrd="0" destOrd="0" presId="urn:microsoft.com/office/officeart/2005/8/layout/hierarchy1"/>
    <dgm:cxn modelId="{9296DC82-E867-43F5-B3DD-971E348FA8F5}" type="presParOf" srcId="{03315F65-33EF-426F-A762-BF079DB43400}" destId="{782DA41F-7410-4C49-BECB-956D5DD07337}" srcOrd="0" destOrd="0" presId="urn:microsoft.com/office/officeart/2005/8/layout/hierarchy1"/>
    <dgm:cxn modelId="{551018B4-20A6-4994-9FBD-1F1862F6FB84}" type="presParOf" srcId="{782DA41F-7410-4C49-BECB-956D5DD07337}" destId="{9A73A56A-5BAD-45E5-AF6D-1B1179C6DE79}" srcOrd="0" destOrd="0" presId="urn:microsoft.com/office/officeart/2005/8/layout/hierarchy1"/>
    <dgm:cxn modelId="{308A1634-F275-4D50-9E83-719C519BB340}" type="presParOf" srcId="{782DA41F-7410-4C49-BECB-956D5DD07337}" destId="{BBCCE0CB-1E7D-4164-8B4A-D327151C9F31}" srcOrd="1" destOrd="0" presId="urn:microsoft.com/office/officeart/2005/8/layout/hierarchy1"/>
    <dgm:cxn modelId="{8DA87AC1-57DB-4C84-B04E-69643FE9795A}" type="presParOf" srcId="{03315F65-33EF-426F-A762-BF079DB43400}" destId="{96E752D9-25D1-4595-9258-C802AC0974B6}" srcOrd="1" destOrd="0" presId="urn:microsoft.com/office/officeart/2005/8/layout/hierarchy1"/>
    <dgm:cxn modelId="{C62B8F7C-7010-4CDC-87A9-CB951D6C8738}" type="presParOf" srcId="{96E752D9-25D1-4595-9258-C802AC0974B6}" destId="{FCA8997E-81C4-4A62-9CC4-6013B3062A66}" srcOrd="0" destOrd="0" presId="urn:microsoft.com/office/officeart/2005/8/layout/hierarchy1"/>
    <dgm:cxn modelId="{7ECA97A2-6144-48AA-87D0-0E318915EB0D}" type="presParOf" srcId="{96E752D9-25D1-4595-9258-C802AC0974B6}" destId="{6193C29B-2778-41D7-B6D9-C915363E9960}" srcOrd="1" destOrd="0" presId="urn:microsoft.com/office/officeart/2005/8/layout/hierarchy1"/>
    <dgm:cxn modelId="{EC6134EB-298E-4722-85ED-798041B17C5A}" type="presParOf" srcId="{6193C29B-2778-41D7-B6D9-C915363E9960}" destId="{DE5B27CD-6EBF-4C47-A8BA-A109487F634D}" srcOrd="0" destOrd="0" presId="urn:microsoft.com/office/officeart/2005/8/layout/hierarchy1"/>
    <dgm:cxn modelId="{93546CF5-214B-4D90-B3B0-0C368570C501}" type="presParOf" srcId="{DE5B27CD-6EBF-4C47-A8BA-A109487F634D}" destId="{B4095AF9-3508-4768-8811-CEF9A6190076}" srcOrd="0" destOrd="0" presId="urn:microsoft.com/office/officeart/2005/8/layout/hierarchy1"/>
    <dgm:cxn modelId="{6256AEB6-3D9F-4DB2-BF65-FD9ED678761C}" type="presParOf" srcId="{DE5B27CD-6EBF-4C47-A8BA-A109487F634D}" destId="{6B1527C2-DA4D-4F5E-92F7-FCBEAC0494B8}" srcOrd="1" destOrd="0" presId="urn:microsoft.com/office/officeart/2005/8/layout/hierarchy1"/>
    <dgm:cxn modelId="{8EE479C7-01FB-4DE7-9905-E28D50B8DCEC}" type="presParOf" srcId="{6193C29B-2778-41D7-B6D9-C915363E9960}" destId="{BC02FAEF-A91B-4E94-9B01-394AEBEB0FEB}" srcOrd="1" destOrd="0" presId="urn:microsoft.com/office/officeart/2005/8/layout/hierarchy1"/>
    <dgm:cxn modelId="{4FDBEBC8-1AE0-4170-BC10-DD7BDF509D99}" type="presParOf" srcId="{96E752D9-25D1-4595-9258-C802AC0974B6}" destId="{230A6F3B-AA52-4ABD-A0ED-4C918962175E}" srcOrd="2" destOrd="0" presId="urn:microsoft.com/office/officeart/2005/8/layout/hierarchy1"/>
    <dgm:cxn modelId="{0A833065-8144-4DC8-B784-17C63F960E72}" type="presParOf" srcId="{96E752D9-25D1-4595-9258-C802AC0974B6}" destId="{13C2E8D1-9A55-4A0F-A7E0-43BAD175D798}" srcOrd="3" destOrd="0" presId="urn:microsoft.com/office/officeart/2005/8/layout/hierarchy1"/>
    <dgm:cxn modelId="{D02F3E2C-890B-46C3-A579-179DFEDBE6E0}" type="presParOf" srcId="{13C2E8D1-9A55-4A0F-A7E0-43BAD175D798}" destId="{68071B55-BFFB-4EEB-89C8-C48EF79D32E1}" srcOrd="0" destOrd="0" presId="urn:microsoft.com/office/officeart/2005/8/layout/hierarchy1"/>
    <dgm:cxn modelId="{61E59C0B-FE87-4EA0-BBDC-C0B3EED19DFB}" type="presParOf" srcId="{68071B55-BFFB-4EEB-89C8-C48EF79D32E1}" destId="{80505E4F-67E4-47BB-8BDB-F58DCD5E1292}" srcOrd="0" destOrd="0" presId="urn:microsoft.com/office/officeart/2005/8/layout/hierarchy1"/>
    <dgm:cxn modelId="{81A209ED-E99F-4415-8F48-3FA1AB3DF286}" type="presParOf" srcId="{68071B55-BFFB-4EEB-89C8-C48EF79D32E1}" destId="{44A601F0-959D-449D-84B3-B535B8F46C13}" srcOrd="1" destOrd="0" presId="urn:microsoft.com/office/officeart/2005/8/layout/hierarchy1"/>
    <dgm:cxn modelId="{4029E5CC-E879-42F7-87D8-F54EB469D0B2}" type="presParOf" srcId="{13C2E8D1-9A55-4A0F-A7E0-43BAD175D798}" destId="{C661C0DB-0C19-4198-AE1F-58BB498CAB48}" srcOrd="1" destOrd="0" presId="urn:microsoft.com/office/officeart/2005/8/layout/hierarchy1"/>
    <dgm:cxn modelId="{FC0FF49B-9EB4-4B4E-9DCF-C8BF15A5D2B3}" type="presParOf" srcId="{C661C0DB-0C19-4198-AE1F-58BB498CAB48}" destId="{894A7F55-F515-4B66-86EA-5AFFE259E3B5}" srcOrd="0" destOrd="0" presId="urn:microsoft.com/office/officeart/2005/8/layout/hierarchy1"/>
    <dgm:cxn modelId="{5424EDF6-7E6F-4A5B-91EE-9DD6F9E263D9}" type="presParOf" srcId="{C661C0DB-0C19-4198-AE1F-58BB498CAB48}" destId="{30407766-96CD-4B1C-8228-32D4992EED5A}" srcOrd="1" destOrd="0" presId="urn:microsoft.com/office/officeart/2005/8/layout/hierarchy1"/>
    <dgm:cxn modelId="{CB488C5B-EB0F-4E16-809A-E4B16D2C4F91}" type="presParOf" srcId="{30407766-96CD-4B1C-8228-32D4992EED5A}" destId="{A3B4B109-F93D-4F62-BD3F-984E3DD0983E}" srcOrd="0" destOrd="0" presId="urn:microsoft.com/office/officeart/2005/8/layout/hierarchy1"/>
    <dgm:cxn modelId="{260728B3-8A63-4B5F-BB54-FB1838475B0C}" type="presParOf" srcId="{A3B4B109-F93D-4F62-BD3F-984E3DD0983E}" destId="{66653AB0-DAFB-4EBC-884E-3EC03423E495}" srcOrd="0" destOrd="0" presId="urn:microsoft.com/office/officeart/2005/8/layout/hierarchy1"/>
    <dgm:cxn modelId="{C0345112-7389-4315-8874-D8D1C8D3EABD}" type="presParOf" srcId="{A3B4B109-F93D-4F62-BD3F-984E3DD0983E}" destId="{E09DEE53-7C70-4A73-945A-6D132C988A4C}" srcOrd="1" destOrd="0" presId="urn:microsoft.com/office/officeart/2005/8/layout/hierarchy1"/>
    <dgm:cxn modelId="{E7D1AB1C-70DC-4D5E-B81D-09025B272FC0}" type="presParOf" srcId="{30407766-96CD-4B1C-8228-32D4992EED5A}" destId="{C7CDBC98-CF45-412B-9EA5-9668715BA9AF}" srcOrd="1" destOrd="0" presId="urn:microsoft.com/office/officeart/2005/8/layout/hierarchy1"/>
    <dgm:cxn modelId="{5A9FCB1D-1681-4907-9196-6C1F55EFB8E8}" type="presParOf" srcId="{C661C0DB-0C19-4198-AE1F-58BB498CAB48}" destId="{7C3A2648-4FF3-4542-9BE1-1ECB9E3759CC}" srcOrd="2" destOrd="0" presId="urn:microsoft.com/office/officeart/2005/8/layout/hierarchy1"/>
    <dgm:cxn modelId="{2709AC16-71CE-4A54-80BD-E093ACD34314}" type="presParOf" srcId="{C661C0DB-0C19-4198-AE1F-58BB498CAB48}" destId="{EC872321-0663-4F3A-AEA2-A36DD32D323E}" srcOrd="3" destOrd="0" presId="urn:microsoft.com/office/officeart/2005/8/layout/hierarchy1"/>
    <dgm:cxn modelId="{02E5E580-7500-4C05-92EE-0EF1CB14F37A}" type="presParOf" srcId="{EC872321-0663-4F3A-AEA2-A36DD32D323E}" destId="{F6BE211F-542A-4B21-B822-59E1478C58E9}" srcOrd="0" destOrd="0" presId="urn:microsoft.com/office/officeart/2005/8/layout/hierarchy1"/>
    <dgm:cxn modelId="{2FA8900F-E006-4278-B792-6C451AF30540}" type="presParOf" srcId="{F6BE211F-542A-4B21-B822-59E1478C58E9}" destId="{D6FE5025-441A-4284-80DD-776538F9F4DE}" srcOrd="0" destOrd="0" presId="urn:microsoft.com/office/officeart/2005/8/layout/hierarchy1"/>
    <dgm:cxn modelId="{9D766796-6502-424A-95E8-54AD4C908722}" type="presParOf" srcId="{F6BE211F-542A-4B21-B822-59E1478C58E9}" destId="{D9AADBFB-12F9-458A-A6AE-BD6B30D163D1}" srcOrd="1" destOrd="0" presId="urn:microsoft.com/office/officeart/2005/8/layout/hierarchy1"/>
    <dgm:cxn modelId="{10E20A76-DC8D-4D95-A93E-72CC419C5BF9}" type="presParOf" srcId="{EC872321-0663-4F3A-AEA2-A36DD32D323E}" destId="{3AF9FAEC-7A54-4B63-B147-97CE1BB67BC5}" srcOrd="1" destOrd="0" presId="urn:microsoft.com/office/officeart/2005/8/layout/hierarchy1"/>
    <dgm:cxn modelId="{4E9E0055-20FA-4B5E-ACAB-39FF4766FEF4}" type="presParOf" srcId="{C661C0DB-0C19-4198-AE1F-58BB498CAB48}" destId="{676AE204-CA15-4383-89D3-A25739CD462F}" srcOrd="4" destOrd="0" presId="urn:microsoft.com/office/officeart/2005/8/layout/hierarchy1"/>
    <dgm:cxn modelId="{2B60EE0E-39AF-49C5-A9C6-798BB1BAF1BB}" type="presParOf" srcId="{C661C0DB-0C19-4198-AE1F-58BB498CAB48}" destId="{2A22C47B-912E-44A2-A129-C50A1DE8DE06}" srcOrd="5" destOrd="0" presId="urn:microsoft.com/office/officeart/2005/8/layout/hierarchy1"/>
    <dgm:cxn modelId="{3370EDD1-9650-47C2-A685-F1A499B70630}" type="presParOf" srcId="{2A22C47B-912E-44A2-A129-C50A1DE8DE06}" destId="{46D41AD5-DC0E-4E65-8A75-299D132C048D}" srcOrd="0" destOrd="0" presId="urn:microsoft.com/office/officeart/2005/8/layout/hierarchy1"/>
    <dgm:cxn modelId="{206A9292-5C23-40E9-89AA-2D357255F827}" type="presParOf" srcId="{46D41AD5-DC0E-4E65-8A75-299D132C048D}" destId="{9FC28182-4CB7-4B94-9811-D48780469AD4}" srcOrd="0" destOrd="0" presId="urn:microsoft.com/office/officeart/2005/8/layout/hierarchy1"/>
    <dgm:cxn modelId="{2CABA2D9-C562-4738-8C78-F3389E28A9A4}" type="presParOf" srcId="{46D41AD5-DC0E-4E65-8A75-299D132C048D}" destId="{76430378-D085-4CA4-A5A9-E9AACAE0242D}" srcOrd="1" destOrd="0" presId="urn:microsoft.com/office/officeart/2005/8/layout/hierarchy1"/>
    <dgm:cxn modelId="{D2D918C8-A4E5-4C80-ABAA-6C201E793F2E}" type="presParOf" srcId="{2A22C47B-912E-44A2-A129-C50A1DE8DE06}" destId="{04496C72-E836-46DD-9430-8B9946A63B8F}" srcOrd="1" destOrd="0" presId="urn:microsoft.com/office/officeart/2005/8/layout/hierarchy1"/>
    <dgm:cxn modelId="{97233F13-1552-4BBF-ACC1-9004A07679C9}" type="presParOf" srcId="{C661C0DB-0C19-4198-AE1F-58BB498CAB48}" destId="{4160B30F-B801-41E5-B6DC-0D7DD1DF9B6F}" srcOrd="6" destOrd="0" presId="urn:microsoft.com/office/officeart/2005/8/layout/hierarchy1"/>
    <dgm:cxn modelId="{D0209B81-A7EE-415F-B46B-501C7DBE8C31}" type="presParOf" srcId="{C661C0DB-0C19-4198-AE1F-58BB498CAB48}" destId="{9DBF2BF9-5D6F-450A-BE7C-E3615D9C33F4}" srcOrd="7" destOrd="0" presId="urn:microsoft.com/office/officeart/2005/8/layout/hierarchy1"/>
    <dgm:cxn modelId="{93F9918D-3883-4FF7-ABBF-79BBA1321057}" type="presParOf" srcId="{9DBF2BF9-5D6F-450A-BE7C-E3615D9C33F4}" destId="{CFFB5C7D-1881-4051-ABFB-57394F8DE31E}" srcOrd="0" destOrd="0" presId="urn:microsoft.com/office/officeart/2005/8/layout/hierarchy1"/>
    <dgm:cxn modelId="{50F389FC-9E4B-473F-AB43-5BEBA8E7FCFE}" type="presParOf" srcId="{CFFB5C7D-1881-4051-ABFB-57394F8DE31E}" destId="{D521E650-F206-4D08-A850-B708A960EB4C}" srcOrd="0" destOrd="0" presId="urn:microsoft.com/office/officeart/2005/8/layout/hierarchy1"/>
    <dgm:cxn modelId="{2704204D-2723-436D-9B9A-C0EFC47B2925}" type="presParOf" srcId="{CFFB5C7D-1881-4051-ABFB-57394F8DE31E}" destId="{FCAB020C-A967-495C-ADC9-A571B0273BEA}" srcOrd="1" destOrd="0" presId="urn:microsoft.com/office/officeart/2005/8/layout/hierarchy1"/>
    <dgm:cxn modelId="{23C0E1FD-2B32-455C-88D9-4D5F27976E46}" type="presParOf" srcId="{9DBF2BF9-5D6F-450A-BE7C-E3615D9C33F4}" destId="{8594E488-59F6-4509-9DFD-0A23EFF9B871}" srcOrd="1" destOrd="0" presId="urn:microsoft.com/office/officeart/2005/8/layout/hierarchy1"/>
    <dgm:cxn modelId="{476764C9-D5A6-4179-979C-01475BB7D81A}" type="presParOf" srcId="{96E752D9-25D1-4595-9258-C802AC0974B6}" destId="{E813B818-4C85-49C6-B696-ACF628684CE7}" srcOrd="4" destOrd="0" presId="urn:microsoft.com/office/officeart/2005/8/layout/hierarchy1"/>
    <dgm:cxn modelId="{3DC2CCBE-883E-449F-895B-A640E739EC54}" type="presParOf" srcId="{96E752D9-25D1-4595-9258-C802AC0974B6}" destId="{B0DB9474-193D-456D-B795-2723DC0D6A96}" srcOrd="5" destOrd="0" presId="urn:microsoft.com/office/officeart/2005/8/layout/hierarchy1"/>
    <dgm:cxn modelId="{718618AE-9E95-4CA4-AADD-4E70E69A3011}" type="presParOf" srcId="{B0DB9474-193D-456D-B795-2723DC0D6A96}" destId="{5CD23ECE-94D4-4286-AF7D-3C5830DCB889}" srcOrd="0" destOrd="0" presId="urn:microsoft.com/office/officeart/2005/8/layout/hierarchy1"/>
    <dgm:cxn modelId="{1B00B0E7-D8C9-4BC1-B2FE-F41BFD985077}" type="presParOf" srcId="{5CD23ECE-94D4-4286-AF7D-3C5830DCB889}" destId="{8D3F6B02-E1D1-4DF7-BB9C-240E3E2A4FF0}" srcOrd="0" destOrd="0" presId="urn:microsoft.com/office/officeart/2005/8/layout/hierarchy1"/>
    <dgm:cxn modelId="{D9A2756B-87B9-46A5-ABB0-19D906540C90}" type="presParOf" srcId="{5CD23ECE-94D4-4286-AF7D-3C5830DCB889}" destId="{F4D64922-FD7B-4070-9109-B950D65ABB1E}" srcOrd="1" destOrd="0" presId="urn:microsoft.com/office/officeart/2005/8/layout/hierarchy1"/>
    <dgm:cxn modelId="{9DBBCED5-C72C-4691-A8B1-2EA73CABF306}" type="presParOf" srcId="{B0DB9474-193D-456D-B795-2723DC0D6A96}" destId="{AE2D0DC2-9622-405D-8C3E-E84F214DD25B}" srcOrd="1" destOrd="0" presId="urn:microsoft.com/office/officeart/2005/8/layout/hierarchy1"/>
    <dgm:cxn modelId="{7EC219A0-D250-4165-9D06-45C34DCCE632}" type="presParOf" srcId="{AE2D0DC2-9622-405D-8C3E-E84F214DD25B}" destId="{EDCE0213-2B51-4652-8337-BF1E3B20A748}" srcOrd="0" destOrd="0" presId="urn:microsoft.com/office/officeart/2005/8/layout/hierarchy1"/>
    <dgm:cxn modelId="{8960E2F4-0381-4E49-BD38-B8754E39B235}" type="presParOf" srcId="{AE2D0DC2-9622-405D-8C3E-E84F214DD25B}" destId="{6B19DCE6-41D3-4E77-9A1C-9161709FCB34}" srcOrd="1" destOrd="0" presId="urn:microsoft.com/office/officeart/2005/8/layout/hierarchy1"/>
    <dgm:cxn modelId="{308FA8C3-A406-42EB-A75D-D4480DEB54E7}" type="presParOf" srcId="{6B19DCE6-41D3-4E77-9A1C-9161709FCB34}" destId="{0D653C11-3635-4DE5-A47B-6EA99734CCEC}" srcOrd="0" destOrd="0" presId="urn:microsoft.com/office/officeart/2005/8/layout/hierarchy1"/>
    <dgm:cxn modelId="{41ECF1D7-9C57-4786-8DA2-4DC57AC9EFC1}" type="presParOf" srcId="{0D653C11-3635-4DE5-A47B-6EA99734CCEC}" destId="{69F2D166-2911-4B0A-96CF-0174E4331093}" srcOrd="0" destOrd="0" presId="urn:microsoft.com/office/officeart/2005/8/layout/hierarchy1"/>
    <dgm:cxn modelId="{337C0165-CCF5-4E90-8921-291FF762E35F}" type="presParOf" srcId="{0D653C11-3635-4DE5-A47B-6EA99734CCEC}" destId="{56EEF800-B998-497F-A30C-F9C2C28FD1C3}" srcOrd="1" destOrd="0" presId="urn:microsoft.com/office/officeart/2005/8/layout/hierarchy1"/>
    <dgm:cxn modelId="{975EE67F-8DD7-4467-AFB3-2648017091D0}" type="presParOf" srcId="{6B19DCE6-41D3-4E77-9A1C-9161709FCB34}" destId="{9C9DA4E6-076A-4DD9-8587-F78D34E9A2CE}" srcOrd="1" destOrd="0" presId="urn:microsoft.com/office/officeart/2005/8/layout/hierarchy1"/>
    <dgm:cxn modelId="{A4919143-E98D-4CD9-8986-94C0124B4E99}" type="presParOf" srcId="{AE2D0DC2-9622-405D-8C3E-E84F214DD25B}" destId="{D65FEB95-D598-40B8-8871-CAF27FEB0DD0}" srcOrd="2" destOrd="0" presId="urn:microsoft.com/office/officeart/2005/8/layout/hierarchy1"/>
    <dgm:cxn modelId="{1A61D6FE-F436-4795-85C8-221213742E66}" type="presParOf" srcId="{AE2D0DC2-9622-405D-8C3E-E84F214DD25B}" destId="{E2AE1B49-4D6A-41C5-9BF9-78FAF91B5288}" srcOrd="3" destOrd="0" presId="urn:microsoft.com/office/officeart/2005/8/layout/hierarchy1"/>
    <dgm:cxn modelId="{70244DD3-6480-44A2-B8D1-ACB47F0ED4E6}" type="presParOf" srcId="{E2AE1B49-4D6A-41C5-9BF9-78FAF91B5288}" destId="{ED149906-77E7-4635-AA25-AEB57FD09703}" srcOrd="0" destOrd="0" presId="urn:microsoft.com/office/officeart/2005/8/layout/hierarchy1"/>
    <dgm:cxn modelId="{FE1D394F-172B-43A6-AB65-9E6F4E860020}" type="presParOf" srcId="{ED149906-77E7-4635-AA25-AEB57FD09703}" destId="{075974EE-E2D0-4650-ADA0-E8FEB6B1A6F5}" srcOrd="0" destOrd="0" presId="urn:microsoft.com/office/officeart/2005/8/layout/hierarchy1"/>
    <dgm:cxn modelId="{31B4E77E-0DDC-46C1-A8DC-CA42F94A4003}" type="presParOf" srcId="{ED149906-77E7-4635-AA25-AEB57FD09703}" destId="{31BA07A3-83F8-43F6-AFA9-21AB271CE097}" srcOrd="1" destOrd="0" presId="urn:microsoft.com/office/officeart/2005/8/layout/hierarchy1"/>
    <dgm:cxn modelId="{49D9B703-B368-4FE4-AD9B-0EDFDF69EA83}" type="presParOf" srcId="{E2AE1B49-4D6A-41C5-9BF9-78FAF91B5288}" destId="{0F2F5BBB-4E01-4119-8244-E99BC4ECF898}" srcOrd="1" destOrd="0" presId="urn:microsoft.com/office/officeart/2005/8/layout/hierarchy1"/>
    <dgm:cxn modelId="{8AF20BC9-189F-4C51-B37C-36863A4EFF1A}" type="presParOf" srcId="{96E752D9-25D1-4595-9258-C802AC0974B6}" destId="{F232686D-7185-4DC0-927D-9F709F842FE1}" srcOrd="6" destOrd="0" presId="urn:microsoft.com/office/officeart/2005/8/layout/hierarchy1"/>
    <dgm:cxn modelId="{4F375388-192A-4B0B-BCB8-61AE357C8A8F}" type="presParOf" srcId="{96E752D9-25D1-4595-9258-C802AC0974B6}" destId="{543A791B-FAF9-4D36-AE17-A13D103B67C3}" srcOrd="7" destOrd="0" presId="urn:microsoft.com/office/officeart/2005/8/layout/hierarchy1"/>
    <dgm:cxn modelId="{C6509D5E-45D5-4743-947D-FFF498FDE236}" type="presParOf" srcId="{543A791B-FAF9-4D36-AE17-A13D103B67C3}" destId="{CDF28863-59D7-46A6-AD79-67BF13A84245}" srcOrd="0" destOrd="0" presId="urn:microsoft.com/office/officeart/2005/8/layout/hierarchy1"/>
    <dgm:cxn modelId="{F7F5B48D-21EC-4B87-8E0B-E9A9A892C7BA}" type="presParOf" srcId="{CDF28863-59D7-46A6-AD79-67BF13A84245}" destId="{F858228E-FA72-4901-AA16-A1CB702AF892}" srcOrd="0" destOrd="0" presId="urn:microsoft.com/office/officeart/2005/8/layout/hierarchy1"/>
    <dgm:cxn modelId="{4CB3C0D7-33D6-433A-939B-39A578EE25C2}" type="presParOf" srcId="{CDF28863-59D7-46A6-AD79-67BF13A84245}" destId="{E4CF5EAB-7774-4AB1-87DE-4E9FC068983E}" srcOrd="1" destOrd="0" presId="urn:microsoft.com/office/officeart/2005/8/layout/hierarchy1"/>
    <dgm:cxn modelId="{26990BD4-27E4-4E88-8D0F-51FABBEA9E96}" type="presParOf" srcId="{543A791B-FAF9-4D36-AE17-A13D103B67C3}" destId="{3B6E4C5E-4B53-41EC-8A02-958308E14F8E}" srcOrd="1" destOrd="0" presId="urn:microsoft.com/office/officeart/2005/8/layout/hierarchy1"/>
    <dgm:cxn modelId="{89260CF9-8DD4-4F81-8629-5D03B85118FC}" type="presParOf" srcId="{3B6E4C5E-4B53-41EC-8A02-958308E14F8E}" destId="{77F7DD29-315E-4C81-88E5-07A82824E016}" srcOrd="0" destOrd="0" presId="urn:microsoft.com/office/officeart/2005/8/layout/hierarchy1"/>
    <dgm:cxn modelId="{E87D385B-F619-4FE2-BBE9-2C5859F00DDA}" type="presParOf" srcId="{3B6E4C5E-4B53-41EC-8A02-958308E14F8E}" destId="{32053EB3-B0A2-419B-B46A-2E74061B3502}" srcOrd="1" destOrd="0" presId="urn:microsoft.com/office/officeart/2005/8/layout/hierarchy1"/>
    <dgm:cxn modelId="{2583DD48-C3F6-47B5-85F1-1ABD3429479B}" type="presParOf" srcId="{32053EB3-B0A2-419B-B46A-2E74061B3502}" destId="{997B3D7C-CF5C-4EF4-919C-8E9FF084AF7F}" srcOrd="0" destOrd="0" presId="urn:microsoft.com/office/officeart/2005/8/layout/hierarchy1"/>
    <dgm:cxn modelId="{22A7623A-0591-4FD4-A90C-A82022F9990E}" type="presParOf" srcId="{997B3D7C-CF5C-4EF4-919C-8E9FF084AF7F}" destId="{813DFDD9-F219-42F2-9F54-04C132CBC318}" srcOrd="0" destOrd="0" presId="urn:microsoft.com/office/officeart/2005/8/layout/hierarchy1"/>
    <dgm:cxn modelId="{43A69D9E-1720-4977-B6AF-6C4AFC569DB9}" type="presParOf" srcId="{997B3D7C-CF5C-4EF4-919C-8E9FF084AF7F}" destId="{71F10613-881F-4550-9433-5C3D45896D28}" srcOrd="1" destOrd="0" presId="urn:microsoft.com/office/officeart/2005/8/layout/hierarchy1"/>
    <dgm:cxn modelId="{17135B81-035E-4F85-AE8D-A7B8FF1F3C68}" type="presParOf" srcId="{32053EB3-B0A2-419B-B46A-2E74061B3502}" destId="{44F2C52F-F2A5-4AF0-A215-FB4C5BC6CB47}" srcOrd="1" destOrd="0" presId="urn:microsoft.com/office/officeart/2005/8/layout/hierarchy1"/>
    <dgm:cxn modelId="{EE702F84-1FA5-4A66-9EC6-7D0A8329C7C7}" type="presParOf" srcId="{3B6E4C5E-4B53-41EC-8A02-958308E14F8E}" destId="{3D7B9A12-BA7C-456B-9729-DBE6230EB52A}" srcOrd="2" destOrd="0" presId="urn:microsoft.com/office/officeart/2005/8/layout/hierarchy1"/>
    <dgm:cxn modelId="{A49AE5FD-96F6-4E4E-8A72-B22FD3870D71}" type="presParOf" srcId="{3B6E4C5E-4B53-41EC-8A02-958308E14F8E}" destId="{D02F6344-BA2C-4A76-9247-F63EBC4C1BAB}" srcOrd="3" destOrd="0" presId="urn:microsoft.com/office/officeart/2005/8/layout/hierarchy1"/>
    <dgm:cxn modelId="{7AAB58B6-220D-44C5-A0F5-17FF00313B8F}" type="presParOf" srcId="{D02F6344-BA2C-4A76-9247-F63EBC4C1BAB}" destId="{19E0F9E5-AD06-432B-B2D6-E9813333C8A8}" srcOrd="0" destOrd="0" presId="urn:microsoft.com/office/officeart/2005/8/layout/hierarchy1"/>
    <dgm:cxn modelId="{032A9F27-6EF6-47B1-9A81-2834A0E7FD3E}" type="presParOf" srcId="{19E0F9E5-AD06-432B-B2D6-E9813333C8A8}" destId="{54F5BC50-EBC7-4C4B-A3D4-0EB41E07BDBE}" srcOrd="0" destOrd="0" presId="urn:microsoft.com/office/officeart/2005/8/layout/hierarchy1"/>
    <dgm:cxn modelId="{754A8680-626A-41B2-A213-A78BB5E79F39}" type="presParOf" srcId="{19E0F9E5-AD06-432B-B2D6-E9813333C8A8}" destId="{6D9D1A72-EB61-4193-AB48-3098387601D4}" srcOrd="1" destOrd="0" presId="urn:microsoft.com/office/officeart/2005/8/layout/hierarchy1"/>
    <dgm:cxn modelId="{9F0DDA53-236E-4607-AC56-3823D593A541}" type="presParOf" srcId="{D02F6344-BA2C-4A76-9247-F63EBC4C1BAB}" destId="{5A9CBFE2-F0AE-48AD-8F25-49CE97BBD14B}" srcOrd="1" destOrd="0" presId="urn:microsoft.com/office/officeart/2005/8/layout/hierarchy1"/>
    <dgm:cxn modelId="{4FCDE49C-E8E8-4666-8317-F2638F52AF41}" type="presParOf" srcId="{3B6E4C5E-4B53-41EC-8A02-958308E14F8E}" destId="{0E9FC175-E507-4815-8690-53813BA310AE}" srcOrd="4" destOrd="0" presId="urn:microsoft.com/office/officeart/2005/8/layout/hierarchy1"/>
    <dgm:cxn modelId="{4D9FD58D-8A42-4D3B-8B70-0C1F937F1152}" type="presParOf" srcId="{3B6E4C5E-4B53-41EC-8A02-958308E14F8E}" destId="{E417EEB2-BB1B-419A-85EB-EB3CF1867902}" srcOrd="5" destOrd="0" presId="urn:microsoft.com/office/officeart/2005/8/layout/hierarchy1"/>
    <dgm:cxn modelId="{7417260B-0708-49E1-B14A-2F85E7B5B814}" type="presParOf" srcId="{E417EEB2-BB1B-419A-85EB-EB3CF1867902}" destId="{00AFBC3B-B0DA-45CC-8CF7-82F2533ED2DD}" srcOrd="0" destOrd="0" presId="urn:microsoft.com/office/officeart/2005/8/layout/hierarchy1"/>
    <dgm:cxn modelId="{5D3C3B45-1E49-4A5D-B9F1-DCEE96D5B39E}" type="presParOf" srcId="{00AFBC3B-B0DA-45CC-8CF7-82F2533ED2DD}" destId="{257C4FD3-38A9-4956-AD0B-E4479FE8411A}" srcOrd="0" destOrd="0" presId="urn:microsoft.com/office/officeart/2005/8/layout/hierarchy1"/>
    <dgm:cxn modelId="{03435AE3-963A-4BD9-9B79-62E04806CB92}" type="presParOf" srcId="{00AFBC3B-B0DA-45CC-8CF7-82F2533ED2DD}" destId="{70D20E91-BE49-4D0E-A38C-463515976762}" srcOrd="1" destOrd="0" presId="urn:microsoft.com/office/officeart/2005/8/layout/hierarchy1"/>
    <dgm:cxn modelId="{30F50705-C9B3-4DE2-AF27-ABBAAEE82E73}" type="presParOf" srcId="{E417EEB2-BB1B-419A-85EB-EB3CF1867902}" destId="{F0D0BD33-DCAD-4994-8AE0-B126E6FC2D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6D86CD-5FA4-40D9-B3AD-63BBC5822215}" type="doc">
      <dgm:prSet loTypeId="urn:microsoft.com/office/officeart/2005/8/layout/hList7" loCatId="list" qsTypeId="urn:microsoft.com/office/officeart/2005/8/quickstyle/simple1" qsCatId="simple" csTypeId="urn:microsoft.com/office/officeart/2005/8/colors/colorful5" csCatId="colorful" phldr="1"/>
      <dgm:spPr/>
      <dgm:t>
        <a:bodyPr/>
        <a:lstStyle/>
        <a:p>
          <a:pPr rtl="1"/>
          <a:endParaRPr lang="fa-IR"/>
        </a:p>
      </dgm:t>
    </dgm:pt>
    <dgm:pt modelId="{166993F9-41EB-49B3-BB14-9A1B33953F61}">
      <dgm:prSet phldrT="[Text]"/>
      <dgm:spPr>
        <a:xfrm>
          <a:off x="102" y="0"/>
          <a:ext cx="1369874" cy="3991992"/>
        </a:xfrm>
      </dgm:spPr>
      <dgm:t>
        <a:bodyPr/>
        <a:lstStyle/>
        <a:p>
          <a:pPr rtl="1"/>
          <a:r>
            <a:rPr lang="fa-IR" sz="1400" dirty="0">
              <a:latin typeface="Arial"/>
              <a:ea typeface="+mn-ea"/>
              <a:cs typeface="B Nazanin" panose="00000400000000000000" pitchFamily="2" charset="-78"/>
            </a:rPr>
            <a:t>معاملات نقد</a:t>
          </a:r>
          <a:br>
            <a:rPr lang="fa-IR" sz="1400" dirty="0">
              <a:latin typeface="Arial"/>
              <a:ea typeface="+mn-ea"/>
              <a:cs typeface="B Nazanin" panose="00000400000000000000" pitchFamily="2" charset="-78"/>
            </a:rPr>
          </a:br>
          <a:r>
            <a:rPr lang="fa-IR" sz="1400" dirty="0">
              <a:latin typeface="Arial"/>
              <a:ea typeface="+mn-ea"/>
              <a:cs typeface="B Nazanin" panose="00000400000000000000" pitchFamily="2" charset="-78"/>
            </a:rPr>
            <a:t>معاملات نسیه</a:t>
          </a:r>
          <a:br>
            <a:rPr lang="fa-IR" sz="1400" dirty="0">
              <a:latin typeface="Arial"/>
              <a:ea typeface="+mn-ea"/>
              <a:cs typeface="B Nazanin" panose="00000400000000000000" pitchFamily="2" charset="-78"/>
            </a:rPr>
          </a:br>
          <a:r>
            <a:rPr lang="fa-IR" sz="1400" dirty="0">
              <a:latin typeface="Arial"/>
              <a:ea typeface="+mn-ea"/>
              <a:cs typeface="B Nazanin" panose="00000400000000000000" pitchFamily="2" charset="-78"/>
            </a:rPr>
            <a:t>معاملات سلف </a:t>
          </a:r>
        </a:p>
      </dgm:t>
    </dgm:pt>
    <dgm:pt modelId="{5BFC89EE-15BE-4283-983A-B6D7BDF00706}" type="parTrans" cxnId="{6DBB0251-D4F6-4E27-B160-EE3C4DB38BD1}">
      <dgm:prSet/>
      <dgm:spPr/>
      <dgm:t>
        <a:bodyPr/>
        <a:lstStyle/>
        <a:p>
          <a:pPr rtl="1"/>
          <a:endParaRPr lang="fa-IR">
            <a:solidFill>
              <a:srgbClr val="080808"/>
            </a:solidFill>
            <a:cs typeface="B Nazanin" panose="00000400000000000000" pitchFamily="2" charset="-78"/>
          </a:endParaRPr>
        </a:p>
      </dgm:t>
    </dgm:pt>
    <dgm:pt modelId="{BA96970D-0AE7-4E7F-A710-1C4804A18717}" type="sibTrans" cxnId="{6DBB0251-D4F6-4E27-B160-EE3C4DB38BD1}">
      <dgm:prSet/>
      <dgm:spPr/>
      <dgm:t>
        <a:bodyPr/>
        <a:lstStyle/>
        <a:p>
          <a:pPr rtl="1"/>
          <a:endParaRPr lang="fa-IR">
            <a:solidFill>
              <a:srgbClr val="080808"/>
            </a:solidFill>
            <a:cs typeface="B Nazanin" panose="00000400000000000000" pitchFamily="2" charset="-78"/>
          </a:endParaRPr>
        </a:p>
      </dgm:t>
    </dgm:pt>
    <dgm:pt modelId="{6309F616-79CE-4041-A4DA-3DBAA45976EA}">
      <dgm:prSet phldrT="[Text]"/>
      <dgm:spPr>
        <a:xfrm>
          <a:off x="4233016" y="0"/>
          <a:ext cx="1369874" cy="3991992"/>
        </a:xfrm>
      </dgm:spPr>
      <dgm:t>
        <a:bodyPr/>
        <a:lstStyle/>
        <a:p>
          <a:pPr rtl="1"/>
          <a:r>
            <a:rPr lang="fa-IR" dirty="0">
              <a:latin typeface="Arial"/>
              <a:ea typeface="+mn-ea"/>
              <a:cs typeface="B Nazanin" panose="00000400000000000000" pitchFamily="2" charset="-78"/>
            </a:rPr>
            <a:t>قراردادهای آتی و</a:t>
          </a:r>
          <a:br>
            <a:rPr lang="fa-IR" dirty="0">
              <a:latin typeface="Arial"/>
              <a:ea typeface="+mn-ea"/>
              <a:cs typeface="B Nazanin" panose="00000400000000000000" pitchFamily="2" charset="-78"/>
            </a:rPr>
          </a:br>
          <a:r>
            <a:rPr lang="fa-IR" dirty="0">
              <a:latin typeface="Arial"/>
              <a:ea typeface="+mn-ea"/>
              <a:cs typeface="B Nazanin" panose="00000400000000000000" pitchFamily="2" charset="-78"/>
            </a:rPr>
            <a:t>اختیار معاملات</a:t>
          </a:r>
        </a:p>
      </dgm:t>
    </dgm:pt>
    <dgm:pt modelId="{4A31F28D-A163-45E2-B6C1-4B675CA788D2}" type="parTrans" cxnId="{012DDC1E-E93C-4B3E-8F3D-88402313B443}">
      <dgm:prSet/>
      <dgm:spPr/>
      <dgm:t>
        <a:bodyPr/>
        <a:lstStyle/>
        <a:p>
          <a:pPr rtl="1"/>
          <a:endParaRPr lang="fa-IR">
            <a:solidFill>
              <a:srgbClr val="080808"/>
            </a:solidFill>
            <a:cs typeface="B Nazanin" panose="00000400000000000000" pitchFamily="2" charset="-78"/>
          </a:endParaRPr>
        </a:p>
      </dgm:t>
    </dgm:pt>
    <dgm:pt modelId="{489494CE-B136-431C-A0A1-98CAF5B532CF}" type="sibTrans" cxnId="{012DDC1E-E93C-4B3E-8F3D-88402313B443}">
      <dgm:prSet/>
      <dgm:spPr/>
      <dgm:t>
        <a:bodyPr/>
        <a:lstStyle/>
        <a:p>
          <a:pPr rtl="1"/>
          <a:endParaRPr lang="fa-IR">
            <a:solidFill>
              <a:srgbClr val="080808"/>
            </a:solidFill>
            <a:cs typeface="B Nazanin" panose="00000400000000000000" pitchFamily="2" charset="-78"/>
          </a:endParaRPr>
        </a:p>
      </dgm:t>
    </dgm:pt>
    <dgm:pt modelId="{0372D7CB-89A5-4D26-AD23-AA1ECEB5B85F}">
      <dgm:prSet phldrT="[Text]"/>
      <dgm:spPr>
        <a:xfrm>
          <a:off x="5643987" y="0"/>
          <a:ext cx="1369874" cy="3991992"/>
        </a:xfrm>
      </dgm:spPr>
      <dgm:t>
        <a:bodyPr/>
        <a:lstStyle/>
        <a:p>
          <a:pPr rtl="1"/>
          <a:r>
            <a:rPr lang="fa-IR">
              <a:latin typeface="Arial"/>
              <a:ea typeface="+mn-ea"/>
              <a:cs typeface="B Nazanin" panose="00000400000000000000" pitchFamily="2" charset="-78"/>
            </a:rPr>
            <a:t>گواهی سپرده کالایی</a:t>
          </a:r>
          <a:endParaRPr lang="fa-IR" dirty="0">
            <a:latin typeface="Arial"/>
            <a:ea typeface="+mn-ea"/>
            <a:cs typeface="B Nazanin" panose="00000400000000000000" pitchFamily="2" charset="-78"/>
          </a:endParaRPr>
        </a:p>
      </dgm:t>
    </dgm:pt>
    <dgm:pt modelId="{D1D8B372-E3B4-48D2-BA4F-4BEDA9570B06}" type="parTrans" cxnId="{B88AC57D-E66F-48DF-BED7-9F445E4AD8FC}">
      <dgm:prSet/>
      <dgm:spPr/>
      <dgm:t>
        <a:bodyPr/>
        <a:lstStyle/>
        <a:p>
          <a:pPr rtl="1"/>
          <a:endParaRPr lang="fa-IR">
            <a:solidFill>
              <a:srgbClr val="080808"/>
            </a:solidFill>
            <a:cs typeface="B Nazanin" panose="00000400000000000000" pitchFamily="2" charset="-78"/>
          </a:endParaRPr>
        </a:p>
      </dgm:t>
    </dgm:pt>
    <dgm:pt modelId="{C2296A58-0775-4F84-89C0-9A33B0B07A63}" type="sibTrans" cxnId="{B88AC57D-E66F-48DF-BED7-9F445E4AD8FC}">
      <dgm:prSet/>
      <dgm:spPr/>
      <dgm:t>
        <a:bodyPr/>
        <a:lstStyle/>
        <a:p>
          <a:pPr rtl="1"/>
          <a:endParaRPr lang="fa-IR">
            <a:solidFill>
              <a:srgbClr val="080808"/>
            </a:solidFill>
            <a:cs typeface="B Nazanin" panose="00000400000000000000" pitchFamily="2" charset="-78"/>
          </a:endParaRPr>
        </a:p>
      </dgm:t>
    </dgm:pt>
    <dgm:pt modelId="{E9F5CA61-705A-4788-B619-BDAECC1B14E3}">
      <dgm:prSet phldrT="[Text]"/>
      <dgm:spPr>
        <a:xfrm>
          <a:off x="7054958" y="0"/>
          <a:ext cx="1369874" cy="3991992"/>
        </a:xfrm>
      </dgm:spPr>
      <dgm:t>
        <a:bodyPr/>
        <a:lstStyle/>
        <a:p>
          <a:pPr rtl="1"/>
          <a:r>
            <a:rPr lang="fa-IR">
              <a:latin typeface="Arial"/>
              <a:ea typeface="+mn-ea"/>
              <a:cs typeface="B Nazanin" panose="00000400000000000000" pitchFamily="2" charset="-78"/>
            </a:rPr>
            <a:t>صندوق کالایی</a:t>
          </a:r>
          <a:endParaRPr lang="fa-IR" dirty="0">
            <a:latin typeface="Arial"/>
            <a:ea typeface="+mn-ea"/>
            <a:cs typeface="B Nazanin" panose="00000400000000000000" pitchFamily="2" charset="-78"/>
          </a:endParaRPr>
        </a:p>
      </dgm:t>
    </dgm:pt>
    <dgm:pt modelId="{0CF23C39-EA58-42E4-B1C9-D50C297F5AC4}" type="parTrans" cxnId="{3A59226E-F21F-41A7-817F-4FC4F807DD24}">
      <dgm:prSet/>
      <dgm:spPr/>
      <dgm:t>
        <a:bodyPr/>
        <a:lstStyle/>
        <a:p>
          <a:pPr rtl="1"/>
          <a:endParaRPr lang="fa-IR">
            <a:solidFill>
              <a:srgbClr val="080808"/>
            </a:solidFill>
            <a:cs typeface="B Nazanin" panose="00000400000000000000" pitchFamily="2" charset="-78"/>
          </a:endParaRPr>
        </a:p>
      </dgm:t>
    </dgm:pt>
    <dgm:pt modelId="{379D7181-0DC7-4679-98D9-5AC6C9D525F4}" type="sibTrans" cxnId="{3A59226E-F21F-41A7-817F-4FC4F807DD24}">
      <dgm:prSet/>
      <dgm:spPr/>
      <dgm:t>
        <a:bodyPr/>
        <a:lstStyle/>
        <a:p>
          <a:pPr rtl="1"/>
          <a:endParaRPr lang="fa-IR">
            <a:solidFill>
              <a:srgbClr val="080808"/>
            </a:solidFill>
            <a:cs typeface="B Nazanin" panose="00000400000000000000" pitchFamily="2" charset="-78"/>
          </a:endParaRPr>
        </a:p>
      </dgm:t>
    </dgm:pt>
    <dgm:pt modelId="{A50617FC-70BC-4F73-BC3C-273A2C9A5AE0}">
      <dgm:prSet phldrT="[Text]"/>
      <dgm:spPr>
        <a:xfrm>
          <a:off x="7054958" y="0"/>
          <a:ext cx="1369874" cy="3991992"/>
        </a:xfrm>
      </dgm:spPr>
      <dgm:t>
        <a:bodyPr/>
        <a:lstStyle/>
        <a:p>
          <a:pPr rtl="1"/>
          <a:r>
            <a:rPr lang="fa-IR" dirty="0">
              <a:latin typeface="Arial"/>
              <a:ea typeface="+mn-ea"/>
              <a:cs typeface="B Nazanin" panose="00000400000000000000" pitchFamily="2" charset="-78"/>
            </a:rPr>
            <a:t>کشف پریمیوم</a:t>
          </a:r>
          <a:br>
            <a:rPr lang="fa-IR" dirty="0">
              <a:latin typeface="Arial"/>
              <a:ea typeface="+mn-ea"/>
              <a:cs typeface="B Nazanin" panose="00000400000000000000" pitchFamily="2" charset="-78"/>
            </a:rPr>
          </a:br>
          <a:r>
            <a:rPr lang="fa-IR" dirty="0">
              <a:latin typeface="Arial"/>
              <a:ea typeface="+mn-ea"/>
              <a:cs typeface="B Nazanin" panose="00000400000000000000" pitchFamily="2" charset="-78"/>
            </a:rPr>
            <a:t>و</a:t>
          </a:r>
          <a:br>
            <a:rPr lang="fa-IR" dirty="0">
              <a:latin typeface="Arial"/>
              <a:ea typeface="+mn-ea"/>
              <a:cs typeface="B Nazanin" panose="00000400000000000000" pitchFamily="2" charset="-78"/>
            </a:rPr>
          </a:br>
          <a:r>
            <a:rPr lang="fa-IR" dirty="0">
              <a:latin typeface="Arial"/>
              <a:ea typeface="+mn-ea"/>
              <a:cs typeface="B Nazanin" panose="00000400000000000000" pitchFamily="2" charset="-78"/>
            </a:rPr>
            <a:t>پیمان‌های آتی</a:t>
          </a:r>
        </a:p>
      </dgm:t>
    </dgm:pt>
    <dgm:pt modelId="{063AF3DC-88CC-4F0C-BDF6-DA86B8FD0907}" type="parTrans" cxnId="{AAFA0580-4FD3-46DD-9620-864ED8FC0461}">
      <dgm:prSet/>
      <dgm:spPr/>
      <dgm:t>
        <a:bodyPr/>
        <a:lstStyle/>
        <a:p>
          <a:pPr rtl="1"/>
          <a:endParaRPr lang="fa-IR">
            <a:solidFill>
              <a:srgbClr val="080808"/>
            </a:solidFill>
            <a:cs typeface="B Nazanin" panose="00000400000000000000" pitchFamily="2" charset="-78"/>
          </a:endParaRPr>
        </a:p>
      </dgm:t>
    </dgm:pt>
    <dgm:pt modelId="{8BB0B1D3-C311-4A24-8455-2D0F30C5A6F4}" type="sibTrans" cxnId="{AAFA0580-4FD3-46DD-9620-864ED8FC0461}">
      <dgm:prSet/>
      <dgm:spPr/>
      <dgm:t>
        <a:bodyPr/>
        <a:lstStyle/>
        <a:p>
          <a:pPr rtl="1"/>
          <a:endParaRPr lang="fa-IR">
            <a:solidFill>
              <a:srgbClr val="080808"/>
            </a:solidFill>
            <a:cs typeface="B Nazanin" panose="00000400000000000000" pitchFamily="2" charset="-78"/>
          </a:endParaRPr>
        </a:p>
      </dgm:t>
    </dgm:pt>
    <dgm:pt modelId="{5A5AE516-1711-4983-A312-4CAA04ADAA3D}">
      <dgm:prSet phldrT="[Text]"/>
      <dgm:spPr>
        <a:xfrm>
          <a:off x="7054958" y="0"/>
          <a:ext cx="1369874" cy="3991992"/>
        </a:xfrm>
      </dgm:spPr>
      <dgm:t>
        <a:bodyPr/>
        <a:lstStyle/>
        <a:p>
          <a:pPr rtl="1"/>
          <a:r>
            <a:rPr lang="fa-IR" dirty="0">
              <a:latin typeface="Arial"/>
              <a:ea typeface="+mn-ea"/>
              <a:cs typeface="B Nazanin" panose="00000400000000000000" pitchFamily="2" charset="-78"/>
            </a:rPr>
            <a:t>قراردادهای سلف موازی استاندارد و</a:t>
          </a:r>
          <a:br>
            <a:rPr lang="fa-IR" dirty="0">
              <a:latin typeface="Arial"/>
              <a:ea typeface="+mn-ea"/>
              <a:cs typeface="B Nazanin" panose="00000400000000000000" pitchFamily="2" charset="-78"/>
            </a:rPr>
          </a:br>
          <a:r>
            <a:rPr lang="fa-IR" dirty="0">
              <a:latin typeface="Arial"/>
              <a:ea typeface="+mn-ea"/>
              <a:cs typeface="B Nazanin" panose="00000400000000000000" pitchFamily="2" charset="-78"/>
            </a:rPr>
            <a:t>اوراق خرید دین</a:t>
          </a:r>
        </a:p>
      </dgm:t>
    </dgm:pt>
    <dgm:pt modelId="{962A6E2E-E57D-4D95-B225-424AB2FDC662}" type="parTrans" cxnId="{75417971-3B97-46A2-9178-6AB9F858C80A}">
      <dgm:prSet/>
      <dgm:spPr/>
      <dgm:t>
        <a:bodyPr/>
        <a:lstStyle/>
        <a:p>
          <a:pPr rtl="1"/>
          <a:endParaRPr lang="fa-IR">
            <a:solidFill>
              <a:srgbClr val="080808"/>
            </a:solidFill>
            <a:cs typeface="B Nazanin" panose="00000400000000000000" pitchFamily="2" charset="-78"/>
          </a:endParaRPr>
        </a:p>
      </dgm:t>
    </dgm:pt>
    <dgm:pt modelId="{407FBB47-9002-4FB0-BF02-4078A0086451}" type="sibTrans" cxnId="{75417971-3B97-46A2-9178-6AB9F858C80A}">
      <dgm:prSet/>
      <dgm:spPr/>
      <dgm:t>
        <a:bodyPr/>
        <a:lstStyle/>
        <a:p>
          <a:pPr rtl="1"/>
          <a:endParaRPr lang="fa-IR">
            <a:solidFill>
              <a:srgbClr val="080808"/>
            </a:solidFill>
            <a:cs typeface="B Nazanin" panose="00000400000000000000" pitchFamily="2" charset="-78"/>
          </a:endParaRPr>
        </a:p>
      </dgm:t>
    </dgm:pt>
    <dgm:pt modelId="{EB51B0C7-8BB4-4F5E-BF96-9ECAC600881C}" type="pres">
      <dgm:prSet presAssocID="{5F6D86CD-5FA4-40D9-B3AD-63BBC5822215}" presName="Name0" presStyleCnt="0">
        <dgm:presLayoutVars>
          <dgm:dir/>
          <dgm:resizeHandles val="exact"/>
        </dgm:presLayoutVars>
      </dgm:prSet>
      <dgm:spPr/>
    </dgm:pt>
    <dgm:pt modelId="{B6B5F144-294A-409D-A83C-908B45C5388E}" type="pres">
      <dgm:prSet presAssocID="{5F6D86CD-5FA4-40D9-B3AD-63BBC5822215}" presName="fgShape" presStyleLbl="fgShp" presStyleIdx="0" presStyleCnt="1" custScaleX="97365" custScaleY="162325" custLinFactNeighborX="-960" custLinFactNeighborY="-10163"/>
      <dgm:spPr>
        <a:xfrm>
          <a:off x="336997" y="3006992"/>
          <a:ext cx="7750941" cy="972000"/>
        </a:xfrm>
        <a:prstGeom prst="leftRightArrow">
          <a:avLst/>
        </a:prstGeom>
      </dgm:spPr>
    </dgm:pt>
    <dgm:pt modelId="{8383D371-171D-4984-9CFA-22EF9CD5DDC9}" type="pres">
      <dgm:prSet presAssocID="{5F6D86CD-5FA4-40D9-B3AD-63BBC5822215}" presName="linComp" presStyleCnt="0"/>
      <dgm:spPr/>
    </dgm:pt>
    <dgm:pt modelId="{856A6061-0024-4DA3-8FBB-29BCA5A03591}" type="pres">
      <dgm:prSet presAssocID="{166993F9-41EB-49B3-BB14-9A1B33953F61}" presName="compNode" presStyleCnt="0"/>
      <dgm:spPr/>
    </dgm:pt>
    <dgm:pt modelId="{2A4F910D-0D2C-4FD1-9926-40C32A368D0E}" type="pres">
      <dgm:prSet presAssocID="{166993F9-41EB-49B3-BB14-9A1B33953F61}" presName="bkgdShape" presStyleLbl="node1" presStyleIdx="0" presStyleCnt="6"/>
      <dgm:spPr>
        <a:prstGeom prst="roundRect">
          <a:avLst>
            <a:gd name="adj" fmla="val 10000"/>
          </a:avLst>
        </a:prstGeom>
      </dgm:spPr>
    </dgm:pt>
    <dgm:pt modelId="{2521A3C2-C566-4DFA-8F2C-20C08C6A0D60}" type="pres">
      <dgm:prSet presAssocID="{166993F9-41EB-49B3-BB14-9A1B33953F61}" presName="nodeTx" presStyleLbl="node1" presStyleIdx="0" presStyleCnt="6">
        <dgm:presLayoutVars>
          <dgm:bulletEnabled val="1"/>
        </dgm:presLayoutVars>
      </dgm:prSet>
      <dgm:spPr/>
    </dgm:pt>
    <dgm:pt modelId="{3E32439B-16DE-459A-9A5F-EE03C5836480}" type="pres">
      <dgm:prSet presAssocID="{166993F9-41EB-49B3-BB14-9A1B33953F61}" presName="invisiNode" presStyleLbl="node1" presStyleIdx="0" presStyleCnt="6"/>
      <dgm:spPr/>
    </dgm:pt>
    <dgm:pt modelId="{C3B08153-FAAB-4FF0-B44E-2486F0F59C08}" type="pres">
      <dgm:prSet presAssocID="{166993F9-41EB-49B3-BB14-9A1B33953F61}" presName="imagNode" presStyleLbl="fgImgPlace1" presStyleIdx="0" presStyleCnt="6"/>
      <dgm:spPr>
        <a:xfrm>
          <a:off x="41199" y="239519"/>
          <a:ext cx="1287682" cy="1329333"/>
        </a:xfrm>
        <a:prstGeom prst="ellipse">
          <a:avLst/>
        </a:prstGeom>
        <a:blipFill rotWithShape="1">
          <a:blip xmlns:r="http://schemas.openxmlformats.org/officeDocument/2006/relationships" r:embed="rId1"/>
          <a:stretch>
            <a:fillRect/>
          </a:stretch>
        </a:blipFill>
      </dgm:spPr>
    </dgm:pt>
    <dgm:pt modelId="{9A03DD5A-01BD-4088-89F3-DB5A27EF4685}" type="pres">
      <dgm:prSet presAssocID="{BA96970D-0AE7-4E7F-A710-1C4804A18717}" presName="sibTrans" presStyleLbl="sibTrans2D1" presStyleIdx="0" presStyleCnt="0"/>
      <dgm:spPr/>
    </dgm:pt>
    <dgm:pt modelId="{3E34BEF3-4402-499E-BF6D-71DE5A867EF7}" type="pres">
      <dgm:prSet presAssocID="{6309F616-79CE-4041-A4DA-3DBAA45976EA}" presName="compNode" presStyleCnt="0"/>
      <dgm:spPr/>
    </dgm:pt>
    <dgm:pt modelId="{D4A4A5C6-E9C4-40A7-AADF-1E8C8122DEB1}" type="pres">
      <dgm:prSet presAssocID="{6309F616-79CE-4041-A4DA-3DBAA45976EA}" presName="bkgdShape" presStyleLbl="node1" presStyleIdx="1" presStyleCnt="6"/>
      <dgm:spPr>
        <a:prstGeom prst="roundRect">
          <a:avLst>
            <a:gd name="adj" fmla="val 10000"/>
          </a:avLst>
        </a:prstGeom>
      </dgm:spPr>
    </dgm:pt>
    <dgm:pt modelId="{D8B662A0-B8CC-4D47-96F2-F125AFB475AF}" type="pres">
      <dgm:prSet presAssocID="{6309F616-79CE-4041-A4DA-3DBAA45976EA}" presName="nodeTx" presStyleLbl="node1" presStyleIdx="1" presStyleCnt="6">
        <dgm:presLayoutVars>
          <dgm:bulletEnabled val="1"/>
        </dgm:presLayoutVars>
      </dgm:prSet>
      <dgm:spPr/>
    </dgm:pt>
    <dgm:pt modelId="{A66CF313-1DD6-4151-A831-E44BCFA257A8}" type="pres">
      <dgm:prSet presAssocID="{6309F616-79CE-4041-A4DA-3DBAA45976EA}" presName="invisiNode" presStyleLbl="node1" presStyleIdx="1" presStyleCnt="6"/>
      <dgm:spPr/>
    </dgm:pt>
    <dgm:pt modelId="{D635CF82-B93A-47DB-9FC1-B23D41FDFE5D}" type="pres">
      <dgm:prSet presAssocID="{6309F616-79CE-4041-A4DA-3DBAA45976EA}" presName="imagNode" presStyleLbl="fgImgPlace1" presStyleIdx="1" presStyleCnt="6"/>
      <dgm:spPr>
        <a:xfrm>
          <a:off x="4274112" y="239519"/>
          <a:ext cx="1287682" cy="1329333"/>
        </a:xfrm>
        <a:prstGeom prst="ellipse">
          <a:avLst/>
        </a:prstGeom>
        <a:blipFill rotWithShape="1">
          <a:blip xmlns:r="http://schemas.openxmlformats.org/officeDocument/2006/relationships" r:embed="rId2"/>
          <a:stretch>
            <a:fillRect/>
          </a:stretch>
        </a:blipFill>
      </dgm:spPr>
    </dgm:pt>
    <dgm:pt modelId="{1ACC9079-9CA4-40CA-AEC9-0AF84B47782D}" type="pres">
      <dgm:prSet presAssocID="{489494CE-B136-431C-A0A1-98CAF5B532CF}" presName="sibTrans" presStyleLbl="sibTrans2D1" presStyleIdx="0" presStyleCnt="0"/>
      <dgm:spPr/>
    </dgm:pt>
    <dgm:pt modelId="{AE4081DB-8A2B-41A4-8BC5-E672C84797E8}" type="pres">
      <dgm:prSet presAssocID="{0372D7CB-89A5-4D26-AD23-AA1ECEB5B85F}" presName="compNode" presStyleCnt="0"/>
      <dgm:spPr/>
    </dgm:pt>
    <dgm:pt modelId="{B76A7CAF-A04B-4623-89D6-60C7FEFE1495}" type="pres">
      <dgm:prSet presAssocID="{0372D7CB-89A5-4D26-AD23-AA1ECEB5B85F}" presName="bkgdShape" presStyleLbl="node1" presStyleIdx="2" presStyleCnt="6"/>
      <dgm:spPr>
        <a:prstGeom prst="roundRect">
          <a:avLst>
            <a:gd name="adj" fmla="val 10000"/>
          </a:avLst>
        </a:prstGeom>
      </dgm:spPr>
    </dgm:pt>
    <dgm:pt modelId="{CC099FFE-A56F-4227-B415-72CAE73AE61D}" type="pres">
      <dgm:prSet presAssocID="{0372D7CB-89A5-4D26-AD23-AA1ECEB5B85F}" presName="nodeTx" presStyleLbl="node1" presStyleIdx="2" presStyleCnt="6">
        <dgm:presLayoutVars>
          <dgm:bulletEnabled val="1"/>
        </dgm:presLayoutVars>
      </dgm:prSet>
      <dgm:spPr/>
    </dgm:pt>
    <dgm:pt modelId="{0590B80F-5E3C-44FB-871C-CD081241F988}" type="pres">
      <dgm:prSet presAssocID="{0372D7CB-89A5-4D26-AD23-AA1ECEB5B85F}" presName="invisiNode" presStyleLbl="node1" presStyleIdx="2" presStyleCnt="6"/>
      <dgm:spPr/>
    </dgm:pt>
    <dgm:pt modelId="{C31292DC-509C-4A33-AAD3-60971CAF5B4D}" type="pres">
      <dgm:prSet presAssocID="{0372D7CB-89A5-4D26-AD23-AA1ECEB5B85F}" presName="imagNode" presStyleLbl="fgImgPlace1" presStyleIdx="2" presStyleCnt="6"/>
      <dgm:spPr>
        <a:xfrm>
          <a:off x="5685083" y="239519"/>
          <a:ext cx="1287682" cy="1329333"/>
        </a:xfrm>
        <a:prstGeom prst="ellipse">
          <a:avLst/>
        </a:prstGeom>
        <a:blipFill rotWithShape="1">
          <a:blip xmlns:r="http://schemas.openxmlformats.org/officeDocument/2006/relationships" r:embed="rId3"/>
          <a:stretch>
            <a:fillRect/>
          </a:stretch>
        </a:blipFill>
      </dgm:spPr>
    </dgm:pt>
    <dgm:pt modelId="{12B0A88F-90E7-4146-A473-A50FF83C1EF6}" type="pres">
      <dgm:prSet presAssocID="{C2296A58-0775-4F84-89C0-9A33B0B07A63}" presName="sibTrans" presStyleLbl="sibTrans2D1" presStyleIdx="0" presStyleCnt="0"/>
      <dgm:spPr/>
    </dgm:pt>
    <dgm:pt modelId="{9796F84D-E9EB-41CE-9DA4-707242E4E05F}" type="pres">
      <dgm:prSet presAssocID="{E9F5CA61-705A-4788-B619-BDAECC1B14E3}" presName="compNode" presStyleCnt="0"/>
      <dgm:spPr/>
    </dgm:pt>
    <dgm:pt modelId="{B78114DA-0450-4FED-84A8-A716CB0895F7}" type="pres">
      <dgm:prSet presAssocID="{E9F5CA61-705A-4788-B619-BDAECC1B14E3}" presName="bkgdShape" presStyleLbl="node1" presStyleIdx="3" presStyleCnt="6"/>
      <dgm:spPr>
        <a:prstGeom prst="roundRect">
          <a:avLst>
            <a:gd name="adj" fmla="val 10000"/>
          </a:avLst>
        </a:prstGeom>
      </dgm:spPr>
    </dgm:pt>
    <dgm:pt modelId="{7F045226-97DC-43BD-9554-9087D3F63142}" type="pres">
      <dgm:prSet presAssocID="{E9F5CA61-705A-4788-B619-BDAECC1B14E3}" presName="nodeTx" presStyleLbl="node1" presStyleIdx="3" presStyleCnt="6">
        <dgm:presLayoutVars>
          <dgm:bulletEnabled val="1"/>
        </dgm:presLayoutVars>
      </dgm:prSet>
      <dgm:spPr/>
    </dgm:pt>
    <dgm:pt modelId="{5E06F842-15AA-42E9-9D77-CE041A056DD3}" type="pres">
      <dgm:prSet presAssocID="{E9F5CA61-705A-4788-B619-BDAECC1B14E3}" presName="invisiNode" presStyleLbl="node1" presStyleIdx="3" presStyleCnt="6"/>
      <dgm:spPr/>
    </dgm:pt>
    <dgm:pt modelId="{0F1D59B6-A79E-47DE-A1C9-F60F22994A6C}" type="pres">
      <dgm:prSet presAssocID="{E9F5CA61-705A-4788-B619-BDAECC1B14E3}" presName="imagNode" presStyleLbl="fgImgPlace1" presStyleIdx="3" presStyleCnt="6"/>
      <dgm:spPr>
        <a:xfrm>
          <a:off x="7096054" y="239519"/>
          <a:ext cx="1287682" cy="1329333"/>
        </a:xfrm>
        <a:prstGeom prst="ellipse">
          <a:avLst/>
        </a:prstGeom>
        <a:blipFill rotWithShape="1">
          <a:blip xmlns:r="http://schemas.openxmlformats.org/officeDocument/2006/relationships" r:embed="rId4"/>
          <a:stretch>
            <a:fillRect/>
          </a:stretch>
        </a:blipFill>
      </dgm:spPr>
    </dgm:pt>
    <dgm:pt modelId="{F67D1388-69DE-4BB1-AD23-35134282DBC3}" type="pres">
      <dgm:prSet presAssocID="{379D7181-0DC7-4679-98D9-5AC6C9D525F4}" presName="sibTrans" presStyleLbl="sibTrans2D1" presStyleIdx="0" presStyleCnt="0"/>
      <dgm:spPr/>
    </dgm:pt>
    <dgm:pt modelId="{6297944E-3FCF-4083-9F65-936FDD766A56}" type="pres">
      <dgm:prSet presAssocID="{5A5AE516-1711-4983-A312-4CAA04ADAA3D}" presName="compNode" presStyleCnt="0"/>
      <dgm:spPr/>
    </dgm:pt>
    <dgm:pt modelId="{EED269E3-B69C-404A-B5DC-CDADF3555790}" type="pres">
      <dgm:prSet presAssocID="{5A5AE516-1711-4983-A312-4CAA04ADAA3D}" presName="bkgdShape" presStyleLbl="node1" presStyleIdx="4" presStyleCnt="6"/>
      <dgm:spPr/>
    </dgm:pt>
    <dgm:pt modelId="{D2A6FA0D-3B1B-4F70-B8A5-92D4C8E90E5D}" type="pres">
      <dgm:prSet presAssocID="{5A5AE516-1711-4983-A312-4CAA04ADAA3D}" presName="nodeTx" presStyleLbl="node1" presStyleIdx="4" presStyleCnt="6">
        <dgm:presLayoutVars>
          <dgm:bulletEnabled val="1"/>
        </dgm:presLayoutVars>
      </dgm:prSet>
      <dgm:spPr/>
    </dgm:pt>
    <dgm:pt modelId="{0AC947E5-0605-4CB2-852E-806674473946}" type="pres">
      <dgm:prSet presAssocID="{5A5AE516-1711-4983-A312-4CAA04ADAA3D}" presName="invisiNode" presStyleLbl="node1" presStyleIdx="4" presStyleCnt="6"/>
      <dgm:spPr/>
    </dgm:pt>
    <dgm:pt modelId="{2187D668-7BAE-4755-A9C8-B33CF5D71F72}" type="pres">
      <dgm:prSet presAssocID="{5A5AE516-1711-4983-A312-4CAA04ADAA3D}"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dgm:spPr>
    </dgm:pt>
    <dgm:pt modelId="{5F913FDD-7FE4-4904-9B3F-962BC8AB6781}" type="pres">
      <dgm:prSet presAssocID="{407FBB47-9002-4FB0-BF02-4078A0086451}" presName="sibTrans" presStyleLbl="sibTrans2D1" presStyleIdx="0" presStyleCnt="0"/>
      <dgm:spPr/>
    </dgm:pt>
    <dgm:pt modelId="{526BCDCE-003C-4C11-9A46-E2C86E4F8800}" type="pres">
      <dgm:prSet presAssocID="{A50617FC-70BC-4F73-BC3C-273A2C9A5AE0}" presName="compNode" presStyleCnt="0"/>
      <dgm:spPr/>
    </dgm:pt>
    <dgm:pt modelId="{ECBB0B04-961C-4E0F-B55E-62E18D0E377C}" type="pres">
      <dgm:prSet presAssocID="{A50617FC-70BC-4F73-BC3C-273A2C9A5AE0}" presName="bkgdShape" presStyleLbl="node1" presStyleIdx="5" presStyleCnt="6"/>
      <dgm:spPr/>
    </dgm:pt>
    <dgm:pt modelId="{5EED29E6-6374-4D1F-9751-8FE46C403A22}" type="pres">
      <dgm:prSet presAssocID="{A50617FC-70BC-4F73-BC3C-273A2C9A5AE0}" presName="nodeTx" presStyleLbl="node1" presStyleIdx="5" presStyleCnt="6">
        <dgm:presLayoutVars>
          <dgm:bulletEnabled val="1"/>
        </dgm:presLayoutVars>
      </dgm:prSet>
      <dgm:spPr/>
    </dgm:pt>
    <dgm:pt modelId="{287D4F87-B303-4D4D-BE44-89A1A99FB19C}" type="pres">
      <dgm:prSet presAssocID="{A50617FC-70BC-4F73-BC3C-273A2C9A5AE0}" presName="invisiNode" presStyleLbl="node1" presStyleIdx="5" presStyleCnt="6"/>
      <dgm:spPr/>
    </dgm:pt>
    <dgm:pt modelId="{4F86E492-1857-4741-BA77-8425569EE4CA}" type="pres">
      <dgm:prSet presAssocID="{A50617FC-70BC-4F73-BC3C-273A2C9A5AE0}" presName="imagNode" presStyleLbl="fgImgPlace1" presStyleIdx="5" presStyleCnt="6" custLinFactNeighborX="-2189" custLinFactNeighborY="-866"/>
      <dgm:spPr>
        <a:blipFill rotWithShape="1">
          <a:blip xmlns:r="http://schemas.openxmlformats.org/officeDocument/2006/relationships" r:embed="rId6"/>
          <a:stretch>
            <a:fillRect/>
          </a:stretch>
        </a:blipFill>
      </dgm:spPr>
    </dgm:pt>
  </dgm:ptLst>
  <dgm:cxnLst>
    <dgm:cxn modelId="{0D6CDA10-B827-4CEF-AE55-09496E05C4B8}" type="presOf" srcId="{A50617FC-70BC-4F73-BC3C-273A2C9A5AE0}" destId="{ECBB0B04-961C-4E0F-B55E-62E18D0E377C}" srcOrd="0" destOrd="0" presId="urn:microsoft.com/office/officeart/2005/8/layout/hList7"/>
    <dgm:cxn modelId="{5BA55A14-D280-4814-8750-918C75467E4E}" type="presOf" srcId="{A50617FC-70BC-4F73-BC3C-273A2C9A5AE0}" destId="{5EED29E6-6374-4D1F-9751-8FE46C403A22}" srcOrd="1" destOrd="0" presId="urn:microsoft.com/office/officeart/2005/8/layout/hList7"/>
    <dgm:cxn modelId="{012DDC1E-E93C-4B3E-8F3D-88402313B443}" srcId="{5F6D86CD-5FA4-40D9-B3AD-63BBC5822215}" destId="{6309F616-79CE-4041-A4DA-3DBAA45976EA}" srcOrd="1" destOrd="0" parTransId="{4A31F28D-A163-45E2-B6C1-4B675CA788D2}" sibTransId="{489494CE-B136-431C-A0A1-98CAF5B532CF}"/>
    <dgm:cxn modelId="{7D9C6322-4E32-4DAC-88BA-35EA8D7B8752}" type="presOf" srcId="{0372D7CB-89A5-4D26-AD23-AA1ECEB5B85F}" destId="{B76A7CAF-A04B-4623-89D6-60C7FEFE1495}" srcOrd="0" destOrd="0" presId="urn:microsoft.com/office/officeart/2005/8/layout/hList7"/>
    <dgm:cxn modelId="{35788B2D-8F9A-4683-A6B0-60B9111340CF}" type="presOf" srcId="{0372D7CB-89A5-4D26-AD23-AA1ECEB5B85F}" destId="{CC099FFE-A56F-4227-B415-72CAE73AE61D}" srcOrd="1" destOrd="0" presId="urn:microsoft.com/office/officeart/2005/8/layout/hList7"/>
    <dgm:cxn modelId="{38AA4537-7669-4415-A718-555BE522B493}" type="presOf" srcId="{166993F9-41EB-49B3-BB14-9A1B33953F61}" destId="{2521A3C2-C566-4DFA-8F2C-20C08C6A0D60}" srcOrd="1" destOrd="0" presId="urn:microsoft.com/office/officeart/2005/8/layout/hList7"/>
    <dgm:cxn modelId="{87F27439-18CE-4DCA-9B21-200F995F3946}" type="presOf" srcId="{407FBB47-9002-4FB0-BF02-4078A0086451}" destId="{5F913FDD-7FE4-4904-9B3F-962BC8AB6781}" srcOrd="0" destOrd="0" presId="urn:microsoft.com/office/officeart/2005/8/layout/hList7"/>
    <dgm:cxn modelId="{25569044-A3EC-40FC-B452-E491F6512EAA}" type="presOf" srcId="{489494CE-B136-431C-A0A1-98CAF5B532CF}" destId="{1ACC9079-9CA4-40CA-AEC9-0AF84B47782D}" srcOrd="0" destOrd="0" presId="urn:microsoft.com/office/officeart/2005/8/layout/hList7"/>
    <dgm:cxn modelId="{3A59226E-F21F-41A7-817F-4FC4F807DD24}" srcId="{5F6D86CD-5FA4-40D9-B3AD-63BBC5822215}" destId="{E9F5CA61-705A-4788-B619-BDAECC1B14E3}" srcOrd="3" destOrd="0" parTransId="{0CF23C39-EA58-42E4-B1C9-D50C297F5AC4}" sibTransId="{379D7181-0DC7-4679-98D9-5AC6C9D525F4}"/>
    <dgm:cxn modelId="{6DBB0251-D4F6-4E27-B160-EE3C4DB38BD1}" srcId="{5F6D86CD-5FA4-40D9-B3AD-63BBC5822215}" destId="{166993F9-41EB-49B3-BB14-9A1B33953F61}" srcOrd="0" destOrd="0" parTransId="{5BFC89EE-15BE-4283-983A-B6D7BDF00706}" sibTransId="{BA96970D-0AE7-4E7F-A710-1C4804A18717}"/>
    <dgm:cxn modelId="{75417971-3B97-46A2-9178-6AB9F858C80A}" srcId="{5F6D86CD-5FA4-40D9-B3AD-63BBC5822215}" destId="{5A5AE516-1711-4983-A312-4CAA04ADAA3D}" srcOrd="4" destOrd="0" parTransId="{962A6E2E-E57D-4D95-B225-424AB2FDC662}" sibTransId="{407FBB47-9002-4FB0-BF02-4078A0086451}"/>
    <dgm:cxn modelId="{D8CD4752-EEF1-4073-AC34-C0138E9FD22C}" type="presOf" srcId="{6309F616-79CE-4041-A4DA-3DBAA45976EA}" destId="{D8B662A0-B8CC-4D47-96F2-F125AFB475AF}" srcOrd="1" destOrd="0" presId="urn:microsoft.com/office/officeart/2005/8/layout/hList7"/>
    <dgm:cxn modelId="{89FBA056-1E4C-40A4-8756-1702BD935D2E}" type="presOf" srcId="{5A5AE516-1711-4983-A312-4CAA04ADAA3D}" destId="{D2A6FA0D-3B1B-4F70-B8A5-92D4C8E90E5D}" srcOrd="1" destOrd="0" presId="urn:microsoft.com/office/officeart/2005/8/layout/hList7"/>
    <dgm:cxn modelId="{73081879-0FBD-43AA-B4DB-8C6DDAD92943}" type="presOf" srcId="{5A5AE516-1711-4983-A312-4CAA04ADAA3D}" destId="{EED269E3-B69C-404A-B5DC-CDADF3555790}" srcOrd="0" destOrd="0" presId="urn:microsoft.com/office/officeart/2005/8/layout/hList7"/>
    <dgm:cxn modelId="{8B11FC59-8E4E-4262-82B3-E708645C7056}" type="presOf" srcId="{BA96970D-0AE7-4E7F-A710-1C4804A18717}" destId="{9A03DD5A-01BD-4088-89F3-DB5A27EF4685}" srcOrd="0" destOrd="0" presId="urn:microsoft.com/office/officeart/2005/8/layout/hList7"/>
    <dgm:cxn modelId="{B88AC57D-E66F-48DF-BED7-9F445E4AD8FC}" srcId="{5F6D86CD-5FA4-40D9-B3AD-63BBC5822215}" destId="{0372D7CB-89A5-4D26-AD23-AA1ECEB5B85F}" srcOrd="2" destOrd="0" parTransId="{D1D8B372-E3B4-48D2-BA4F-4BEDA9570B06}" sibTransId="{C2296A58-0775-4F84-89C0-9A33B0B07A63}"/>
    <dgm:cxn modelId="{AAFA0580-4FD3-46DD-9620-864ED8FC0461}" srcId="{5F6D86CD-5FA4-40D9-B3AD-63BBC5822215}" destId="{A50617FC-70BC-4F73-BC3C-273A2C9A5AE0}" srcOrd="5" destOrd="0" parTransId="{063AF3DC-88CC-4F0C-BDF6-DA86B8FD0907}" sibTransId="{8BB0B1D3-C311-4A24-8455-2D0F30C5A6F4}"/>
    <dgm:cxn modelId="{9D983292-4F54-4D4F-B0B5-C2047FBBAF18}" type="presOf" srcId="{5F6D86CD-5FA4-40D9-B3AD-63BBC5822215}" destId="{EB51B0C7-8BB4-4F5E-BF96-9ECAC600881C}" srcOrd="0" destOrd="0" presId="urn:microsoft.com/office/officeart/2005/8/layout/hList7"/>
    <dgm:cxn modelId="{3651C294-55CF-449F-90D0-D6260E2F7F2A}" type="presOf" srcId="{C2296A58-0775-4F84-89C0-9A33B0B07A63}" destId="{12B0A88F-90E7-4146-A473-A50FF83C1EF6}" srcOrd="0" destOrd="0" presId="urn:microsoft.com/office/officeart/2005/8/layout/hList7"/>
    <dgm:cxn modelId="{2A5B7F99-BE72-4B9F-A7DB-C154552197B0}" type="presOf" srcId="{E9F5CA61-705A-4788-B619-BDAECC1B14E3}" destId="{B78114DA-0450-4FED-84A8-A716CB0895F7}" srcOrd="0" destOrd="0" presId="urn:microsoft.com/office/officeart/2005/8/layout/hList7"/>
    <dgm:cxn modelId="{E67E1CB7-F428-4335-8A2C-87E15BACB723}" type="presOf" srcId="{166993F9-41EB-49B3-BB14-9A1B33953F61}" destId="{2A4F910D-0D2C-4FD1-9926-40C32A368D0E}" srcOrd="0" destOrd="0" presId="urn:microsoft.com/office/officeart/2005/8/layout/hList7"/>
    <dgm:cxn modelId="{5BA09AE3-B178-4156-90F0-DF64FAF3962C}" type="presOf" srcId="{6309F616-79CE-4041-A4DA-3DBAA45976EA}" destId="{D4A4A5C6-E9C4-40A7-AADF-1E8C8122DEB1}" srcOrd="0" destOrd="0" presId="urn:microsoft.com/office/officeart/2005/8/layout/hList7"/>
    <dgm:cxn modelId="{8D7D24EF-D9D5-43F6-A75E-3F7DF36DCE19}" type="presOf" srcId="{E9F5CA61-705A-4788-B619-BDAECC1B14E3}" destId="{7F045226-97DC-43BD-9554-9087D3F63142}" srcOrd="1" destOrd="0" presId="urn:microsoft.com/office/officeart/2005/8/layout/hList7"/>
    <dgm:cxn modelId="{317058FA-DC58-4B4D-AD43-596BC19468F1}" type="presOf" srcId="{379D7181-0DC7-4679-98D9-5AC6C9D525F4}" destId="{F67D1388-69DE-4BB1-AD23-35134282DBC3}" srcOrd="0" destOrd="0" presId="urn:microsoft.com/office/officeart/2005/8/layout/hList7"/>
    <dgm:cxn modelId="{BAE642C1-2108-4088-B7B4-BF9C1C9DC2D6}" type="presParOf" srcId="{EB51B0C7-8BB4-4F5E-BF96-9ECAC600881C}" destId="{B6B5F144-294A-409D-A83C-908B45C5388E}" srcOrd="0" destOrd="0" presId="urn:microsoft.com/office/officeart/2005/8/layout/hList7"/>
    <dgm:cxn modelId="{06D39012-71B3-4F61-B93B-748C690F7852}" type="presParOf" srcId="{EB51B0C7-8BB4-4F5E-BF96-9ECAC600881C}" destId="{8383D371-171D-4984-9CFA-22EF9CD5DDC9}" srcOrd="1" destOrd="0" presId="urn:microsoft.com/office/officeart/2005/8/layout/hList7"/>
    <dgm:cxn modelId="{ACE62292-03D3-4EB1-8D20-0B3BEBD90E11}" type="presParOf" srcId="{8383D371-171D-4984-9CFA-22EF9CD5DDC9}" destId="{856A6061-0024-4DA3-8FBB-29BCA5A03591}" srcOrd="0" destOrd="0" presId="urn:microsoft.com/office/officeart/2005/8/layout/hList7"/>
    <dgm:cxn modelId="{202B115D-0777-4B46-B903-72E9D164A5B6}" type="presParOf" srcId="{856A6061-0024-4DA3-8FBB-29BCA5A03591}" destId="{2A4F910D-0D2C-4FD1-9926-40C32A368D0E}" srcOrd="0" destOrd="0" presId="urn:microsoft.com/office/officeart/2005/8/layout/hList7"/>
    <dgm:cxn modelId="{79FF42C5-BBF4-4E67-9A52-6F01ED22E356}" type="presParOf" srcId="{856A6061-0024-4DA3-8FBB-29BCA5A03591}" destId="{2521A3C2-C566-4DFA-8F2C-20C08C6A0D60}" srcOrd="1" destOrd="0" presId="urn:microsoft.com/office/officeart/2005/8/layout/hList7"/>
    <dgm:cxn modelId="{002783E3-699A-4A86-B0DB-7247D762C58B}" type="presParOf" srcId="{856A6061-0024-4DA3-8FBB-29BCA5A03591}" destId="{3E32439B-16DE-459A-9A5F-EE03C5836480}" srcOrd="2" destOrd="0" presId="urn:microsoft.com/office/officeart/2005/8/layout/hList7"/>
    <dgm:cxn modelId="{EBA14B20-21D2-4485-B90F-5B160DC83905}" type="presParOf" srcId="{856A6061-0024-4DA3-8FBB-29BCA5A03591}" destId="{C3B08153-FAAB-4FF0-B44E-2486F0F59C08}" srcOrd="3" destOrd="0" presId="urn:microsoft.com/office/officeart/2005/8/layout/hList7"/>
    <dgm:cxn modelId="{2C7D779B-0E2F-4F59-832C-76AC22E21DFC}" type="presParOf" srcId="{8383D371-171D-4984-9CFA-22EF9CD5DDC9}" destId="{9A03DD5A-01BD-4088-89F3-DB5A27EF4685}" srcOrd="1" destOrd="0" presId="urn:microsoft.com/office/officeart/2005/8/layout/hList7"/>
    <dgm:cxn modelId="{553F2D74-9B6A-484C-85DE-5E1A922D552D}" type="presParOf" srcId="{8383D371-171D-4984-9CFA-22EF9CD5DDC9}" destId="{3E34BEF3-4402-499E-BF6D-71DE5A867EF7}" srcOrd="2" destOrd="0" presId="urn:microsoft.com/office/officeart/2005/8/layout/hList7"/>
    <dgm:cxn modelId="{5C76208B-36A8-4746-9C49-AF5E9963FDB7}" type="presParOf" srcId="{3E34BEF3-4402-499E-BF6D-71DE5A867EF7}" destId="{D4A4A5C6-E9C4-40A7-AADF-1E8C8122DEB1}" srcOrd="0" destOrd="0" presId="urn:microsoft.com/office/officeart/2005/8/layout/hList7"/>
    <dgm:cxn modelId="{269FC6A7-372F-4C96-BB3B-877150AE9372}" type="presParOf" srcId="{3E34BEF3-4402-499E-BF6D-71DE5A867EF7}" destId="{D8B662A0-B8CC-4D47-96F2-F125AFB475AF}" srcOrd="1" destOrd="0" presId="urn:microsoft.com/office/officeart/2005/8/layout/hList7"/>
    <dgm:cxn modelId="{2B8A52A9-D551-4D01-92BD-7F1806E07903}" type="presParOf" srcId="{3E34BEF3-4402-499E-BF6D-71DE5A867EF7}" destId="{A66CF313-1DD6-4151-A831-E44BCFA257A8}" srcOrd="2" destOrd="0" presId="urn:microsoft.com/office/officeart/2005/8/layout/hList7"/>
    <dgm:cxn modelId="{748ABE92-9801-4FBB-982A-FE6E013D2151}" type="presParOf" srcId="{3E34BEF3-4402-499E-BF6D-71DE5A867EF7}" destId="{D635CF82-B93A-47DB-9FC1-B23D41FDFE5D}" srcOrd="3" destOrd="0" presId="urn:microsoft.com/office/officeart/2005/8/layout/hList7"/>
    <dgm:cxn modelId="{AA051D0C-C83D-43CA-8BD0-59D8224A8B1E}" type="presParOf" srcId="{8383D371-171D-4984-9CFA-22EF9CD5DDC9}" destId="{1ACC9079-9CA4-40CA-AEC9-0AF84B47782D}" srcOrd="3" destOrd="0" presId="urn:microsoft.com/office/officeart/2005/8/layout/hList7"/>
    <dgm:cxn modelId="{495343A6-B112-4E8E-BDEE-6BF30CCBF8C8}" type="presParOf" srcId="{8383D371-171D-4984-9CFA-22EF9CD5DDC9}" destId="{AE4081DB-8A2B-41A4-8BC5-E672C84797E8}" srcOrd="4" destOrd="0" presId="urn:microsoft.com/office/officeart/2005/8/layout/hList7"/>
    <dgm:cxn modelId="{16766FFE-C0E3-4007-AF7C-3DF23D7E72C0}" type="presParOf" srcId="{AE4081DB-8A2B-41A4-8BC5-E672C84797E8}" destId="{B76A7CAF-A04B-4623-89D6-60C7FEFE1495}" srcOrd="0" destOrd="0" presId="urn:microsoft.com/office/officeart/2005/8/layout/hList7"/>
    <dgm:cxn modelId="{32604252-05E5-42A3-BD56-E46FE8BC2EBA}" type="presParOf" srcId="{AE4081DB-8A2B-41A4-8BC5-E672C84797E8}" destId="{CC099FFE-A56F-4227-B415-72CAE73AE61D}" srcOrd="1" destOrd="0" presId="urn:microsoft.com/office/officeart/2005/8/layout/hList7"/>
    <dgm:cxn modelId="{3EA06F85-C6F3-4035-AE7F-6491FDF82C33}" type="presParOf" srcId="{AE4081DB-8A2B-41A4-8BC5-E672C84797E8}" destId="{0590B80F-5E3C-44FB-871C-CD081241F988}" srcOrd="2" destOrd="0" presId="urn:microsoft.com/office/officeart/2005/8/layout/hList7"/>
    <dgm:cxn modelId="{789CCE49-5C64-4289-9AC1-77547C529568}" type="presParOf" srcId="{AE4081DB-8A2B-41A4-8BC5-E672C84797E8}" destId="{C31292DC-509C-4A33-AAD3-60971CAF5B4D}" srcOrd="3" destOrd="0" presId="urn:microsoft.com/office/officeart/2005/8/layout/hList7"/>
    <dgm:cxn modelId="{6F019F27-EADF-4730-AFA3-48497B775DB7}" type="presParOf" srcId="{8383D371-171D-4984-9CFA-22EF9CD5DDC9}" destId="{12B0A88F-90E7-4146-A473-A50FF83C1EF6}" srcOrd="5" destOrd="0" presId="urn:microsoft.com/office/officeart/2005/8/layout/hList7"/>
    <dgm:cxn modelId="{AF4FAC48-7F5D-40C4-8ABE-6ED4725F1C0A}" type="presParOf" srcId="{8383D371-171D-4984-9CFA-22EF9CD5DDC9}" destId="{9796F84D-E9EB-41CE-9DA4-707242E4E05F}" srcOrd="6" destOrd="0" presId="urn:microsoft.com/office/officeart/2005/8/layout/hList7"/>
    <dgm:cxn modelId="{500762EE-8986-40CF-B07A-93E24EC45DB1}" type="presParOf" srcId="{9796F84D-E9EB-41CE-9DA4-707242E4E05F}" destId="{B78114DA-0450-4FED-84A8-A716CB0895F7}" srcOrd="0" destOrd="0" presId="urn:microsoft.com/office/officeart/2005/8/layout/hList7"/>
    <dgm:cxn modelId="{E0905ADD-BD70-4F8A-A512-95C2E1C08B55}" type="presParOf" srcId="{9796F84D-E9EB-41CE-9DA4-707242E4E05F}" destId="{7F045226-97DC-43BD-9554-9087D3F63142}" srcOrd="1" destOrd="0" presId="urn:microsoft.com/office/officeart/2005/8/layout/hList7"/>
    <dgm:cxn modelId="{C59C74A0-2E9A-4611-8B49-866320EA2911}" type="presParOf" srcId="{9796F84D-E9EB-41CE-9DA4-707242E4E05F}" destId="{5E06F842-15AA-42E9-9D77-CE041A056DD3}" srcOrd="2" destOrd="0" presId="urn:microsoft.com/office/officeart/2005/8/layout/hList7"/>
    <dgm:cxn modelId="{59A26971-0DA8-41EA-B427-B0AB21A85028}" type="presParOf" srcId="{9796F84D-E9EB-41CE-9DA4-707242E4E05F}" destId="{0F1D59B6-A79E-47DE-A1C9-F60F22994A6C}" srcOrd="3" destOrd="0" presId="urn:microsoft.com/office/officeart/2005/8/layout/hList7"/>
    <dgm:cxn modelId="{1F75D992-17B7-41F8-9256-0D0798786B97}" type="presParOf" srcId="{8383D371-171D-4984-9CFA-22EF9CD5DDC9}" destId="{F67D1388-69DE-4BB1-AD23-35134282DBC3}" srcOrd="7" destOrd="0" presId="urn:microsoft.com/office/officeart/2005/8/layout/hList7"/>
    <dgm:cxn modelId="{4688BC29-6138-4E76-A5D3-F012FD2BBC80}" type="presParOf" srcId="{8383D371-171D-4984-9CFA-22EF9CD5DDC9}" destId="{6297944E-3FCF-4083-9F65-936FDD766A56}" srcOrd="8" destOrd="0" presId="urn:microsoft.com/office/officeart/2005/8/layout/hList7"/>
    <dgm:cxn modelId="{F7639798-8CB3-4EAE-BFDE-BA7415F9CD07}" type="presParOf" srcId="{6297944E-3FCF-4083-9F65-936FDD766A56}" destId="{EED269E3-B69C-404A-B5DC-CDADF3555790}" srcOrd="0" destOrd="0" presId="urn:microsoft.com/office/officeart/2005/8/layout/hList7"/>
    <dgm:cxn modelId="{2A0C86CB-1B38-4233-B145-B5B2D33F3344}" type="presParOf" srcId="{6297944E-3FCF-4083-9F65-936FDD766A56}" destId="{D2A6FA0D-3B1B-4F70-B8A5-92D4C8E90E5D}" srcOrd="1" destOrd="0" presId="urn:microsoft.com/office/officeart/2005/8/layout/hList7"/>
    <dgm:cxn modelId="{461C1EAB-03CD-4019-AA48-AAB98EF1E9AC}" type="presParOf" srcId="{6297944E-3FCF-4083-9F65-936FDD766A56}" destId="{0AC947E5-0605-4CB2-852E-806674473946}" srcOrd="2" destOrd="0" presId="urn:microsoft.com/office/officeart/2005/8/layout/hList7"/>
    <dgm:cxn modelId="{C68FC980-1C2F-4E6F-956C-3CE6CEB2CBE2}" type="presParOf" srcId="{6297944E-3FCF-4083-9F65-936FDD766A56}" destId="{2187D668-7BAE-4755-A9C8-B33CF5D71F72}" srcOrd="3" destOrd="0" presId="urn:microsoft.com/office/officeart/2005/8/layout/hList7"/>
    <dgm:cxn modelId="{8EE109EE-E329-4C3B-9FE9-A852B98CB21A}" type="presParOf" srcId="{8383D371-171D-4984-9CFA-22EF9CD5DDC9}" destId="{5F913FDD-7FE4-4904-9B3F-962BC8AB6781}" srcOrd="9" destOrd="0" presId="urn:microsoft.com/office/officeart/2005/8/layout/hList7"/>
    <dgm:cxn modelId="{6D7379F0-6BB0-465C-AF0D-FEF2D66D7D4B}" type="presParOf" srcId="{8383D371-171D-4984-9CFA-22EF9CD5DDC9}" destId="{526BCDCE-003C-4C11-9A46-E2C86E4F8800}" srcOrd="10" destOrd="0" presId="urn:microsoft.com/office/officeart/2005/8/layout/hList7"/>
    <dgm:cxn modelId="{D1D69101-2DB1-495F-AB4B-B743F89D4A9A}" type="presParOf" srcId="{526BCDCE-003C-4C11-9A46-E2C86E4F8800}" destId="{ECBB0B04-961C-4E0F-B55E-62E18D0E377C}" srcOrd="0" destOrd="0" presId="urn:microsoft.com/office/officeart/2005/8/layout/hList7"/>
    <dgm:cxn modelId="{391682C9-A7E6-478A-9DB1-74ED24EFC905}" type="presParOf" srcId="{526BCDCE-003C-4C11-9A46-E2C86E4F8800}" destId="{5EED29E6-6374-4D1F-9751-8FE46C403A22}" srcOrd="1" destOrd="0" presId="urn:microsoft.com/office/officeart/2005/8/layout/hList7"/>
    <dgm:cxn modelId="{8FFCFD9E-948E-4B4E-8AF1-F141E8BC2F8C}" type="presParOf" srcId="{526BCDCE-003C-4C11-9A46-E2C86E4F8800}" destId="{287D4F87-B303-4D4D-BE44-89A1A99FB19C}" srcOrd="2" destOrd="0" presId="urn:microsoft.com/office/officeart/2005/8/layout/hList7"/>
    <dgm:cxn modelId="{6A8BDFBE-BADE-4533-A006-D659B2DCFAAF}" type="presParOf" srcId="{526BCDCE-003C-4C11-9A46-E2C86E4F8800}" destId="{4F86E492-1857-4741-BA77-8425569EE4CA}" srcOrd="3" destOrd="0" presId="urn:microsoft.com/office/officeart/2005/8/layout/hList7"/>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A87625-3327-4C44-B02A-194882E32694}"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7C60D2D9-1827-48F8-9CAE-C904722970B2}">
      <dgm:prSet phldrT="[Text]" custT="1"/>
      <dgm:spPr/>
      <dgm:t>
        <a:bodyPr/>
        <a:lstStyle/>
        <a:p>
          <a:pPr rtl="1"/>
          <a:r>
            <a:rPr lang="fa-IR" sz="1800" dirty="0">
              <a:cs typeface="B Nazanin" panose="00000400000000000000" pitchFamily="2" charset="-78"/>
            </a:rPr>
            <a:t>تکمیل و ارسال فرم اطلاعیه عرضه توسط کارگزار فروشنده</a:t>
          </a:r>
          <a:endParaRPr lang="en-US" sz="1800" dirty="0">
            <a:cs typeface="B Nazanin" panose="00000400000000000000" pitchFamily="2" charset="-78"/>
          </a:endParaRPr>
        </a:p>
      </dgm:t>
    </dgm:pt>
    <dgm:pt modelId="{543C9335-2944-4BC2-97B4-B7143337228A}" type="parTrans" cxnId="{BCBC9554-8C2C-4398-BF8D-EF0984B4BD60}">
      <dgm:prSet/>
      <dgm:spPr/>
      <dgm:t>
        <a:bodyPr/>
        <a:lstStyle/>
        <a:p>
          <a:pPr rtl="1"/>
          <a:endParaRPr lang="en-US">
            <a:cs typeface="B Nazanin" panose="00000400000000000000" pitchFamily="2" charset="-78"/>
          </a:endParaRPr>
        </a:p>
      </dgm:t>
    </dgm:pt>
    <dgm:pt modelId="{41FBAA62-257E-4ECA-A481-BDC4A87E19F3}" type="sibTrans" cxnId="{BCBC9554-8C2C-4398-BF8D-EF0984B4BD60}">
      <dgm:prSet/>
      <dgm:spPr/>
      <dgm:t>
        <a:bodyPr/>
        <a:lstStyle/>
        <a:p>
          <a:pPr rtl="1"/>
          <a:endParaRPr lang="en-US">
            <a:cs typeface="B Nazanin" panose="00000400000000000000" pitchFamily="2" charset="-78"/>
          </a:endParaRPr>
        </a:p>
      </dgm:t>
    </dgm:pt>
    <dgm:pt modelId="{38DE22D6-B087-4BD2-BC75-6EB5899E2FE3}">
      <dgm:prSet phldrT="[Text]" custT="1"/>
      <dgm:spPr/>
      <dgm:t>
        <a:bodyPr/>
        <a:lstStyle/>
        <a:p>
          <a:pPr rtl="1"/>
          <a:r>
            <a:rPr lang="fa-IR" sz="1800" dirty="0">
              <a:cs typeface="B Nazanin" panose="00000400000000000000" pitchFamily="2" charset="-78"/>
            </a:rPr>
            <a:t>تأیید اطلاعیه عرضه توسط بورس، ارسال آن به اتاق پایاپای</a:t>
          </a:r>
          <a:endParaRPr lang="en-US" sz="1800" dirty="0">
            <a:cs typeface="B Nazanin" panose="00000400000000000000" pitchFamily="2" charset="-78"/>
          </a:endParaRPr>
        </a:p>
      </dgm:t>
    </dgm:pt>
    <dgm:pt modelId="{59399B19-2177-4535-92A0-A0F382C3E7FE}" type="parTrans" cxnId="{0AECFAB4-EB90-45F7-A745-5BE93300722E}">
      <dgm:prSet/>
      <dgm:spPr/>
      <dgm:t>
        <a:bodyPr/>
        <a:lstStyle/>
        <a:p>
          <a:pPr rtl="1"/>
          <a:endParaRPr lang="en-US">
            <a:cs typeface="B Nazanin" panose="00000400000000000000" pitchFamily="2" charset="-78"/>
          </a:endParaRPr>
        </a:p>
      </dgm:t>
    </dgm:pt>
    <dgm:pt modelId="{7437E69B-6A62-4C04-8CC2-278634E14179}" type="sibTrans" cxnId="{0AECFAB4-EB90-45F7-A745-5BE93300722E}">
      <dgm:prSet/>
      <dgm:spPr/>
      <dgm:t>
        <a:bodyPr/>
        <a:lstStyle/>
        <a:p>
          <a:pPr rtl="1"/>
          <a:endParaRPr lang="en-US">
            <a:cs typeface="B Nazanin" panose="00000400000000000000" pitchFamily="2" charset="-78"/>
          </a:endParaRPr>
        </a:p>
      </dgm:t>
    </dgm:pt>
    <dgm:pt modelId="{F2FCE564-3BF6-44DF-9B42-4C440AFF88E4}">
      <dgm:prSet phldrT="[Text]" custT="1"/>
      <dgm:spPr/>
      <dgm:t>
        <a:bodyPr/>
        <a:lstStyle/>
        <a:p>
          <a:pPr rtl="1"/>
          <a:r>
            <a:rPr lang="fa-IR" sz="1800" dirty="0">
              <a:cs typeface="B Nazanin" panose="00000400000000000000" pitchFamily="2" charset="-78"/>
            </a:rPr>
            <a:t>تعیین میزان و نوع </a:t>
          </a:r>
          <a:r>
            <a:rPr lang="fa-IR" sz="1800" dirty="0" err="1">
              <a:cs typeface="B Nazanin" panose="00000400000000000000" pitchFamily="2" charset="-78"/>
            </a:rPr>
            <a:t>تضامینی</a:t>
          </a:r>
          <a:r>
            <a:rPr lang="fa-IR" sz="1800" dirty="0">
              <a:cs typeface="B Nazanin" panose="00000400000000000000" pitchFamily="2" charset="-78"/>
            </a:rPr>
            <a:t> که باید فروشنده فراهم کند، توسط اتاق پایاپای</a:t>
          </a:r>
          <a:endParaRPr lang="en-US" sz="1800" dirty="0">
            <a:cs typeface="B Nazanin" panose="00000400000000000000" pitchFamily="2" charset="-78"/>
          </a:endParaRPr>
        </a:p>
      </dgm:t>
    </dgm:pt>
    <dgm:pt modelId="{2DDE4C47-3520-4637-BC1D-05EE73E841C9}" type="parTrans" cxnId="{CF88683D-8E8E-4173-B5D5-48DEFB378EC0}">
      <dgm:prSet/>
      <dgm:spPr/>
      <dgm:t>
        <a:bodyPr/>
        <a:lstStyle/>
        <a:p>
          <a:pPr rtl="1"/>
          <a:endParaRPr lang="en-US">
            <a:cs typeface="B Nazanin" panose="00000400000000000000" pitchFamily="2" charset="-78"/>
          </a:endParaRPr>
        </a:p>
      </dgm:t>
    </dgm:pt>
    <dgm:pt modelId="{4B2C9855-31E1-4DEF-8617-1F079414C2A1}" type="sibTrans" cxnId="{CF88683D-8E8E-4173-B5D5-48DEFB378EC0}">
      <dgm:prSet/>
      <dgm:spPr/>
      <dgm:t>
        <a:bodyPr/>
        <a:lstStyle/>
        <a:p>
          <a:pPr rtl="1"/>
          <a:endParaRPr lang="en-US">
            <a:cs typeface="B Nazanin" panose="00000400000000000000" pitchFamily="2" charset="-78"/>
          </a:endParaRPr>
        </a:p>
      </dgm:t>
    </dgm:pt>
    <dgm:pt modelId="{DB92C52F-8125-4553-94BD-554C96C2788F}">
      <dgm:prSet phldrT="[Text]" custT="1"/>
      <dgm:spPr/>
      <dgm:t>
        <a:bodyPr/>
        <a:lstStyle/>
        <a:p>
          <a:pPr rtl="1"/>
          <a:r>
            <a:rPr lang="fa-IR" sz="1800" dirty="0">
              <a:cs typeface="B Nazanin" panose="00000400000000000000" pitchFamily="2" charset="-78"/>
            </a:rPr>
            <a:t>انتشار اطلاعیه عرضه در صورت تأیید اتاق پایاپای</a:t>
          </a:r>
          <a:endParaRPr lang="en-US" sz="1800" dirty="0">
            <a:cs typeface="B Nazanin" panose="00000400000000000000" pitchFamily="2" charset="-78"/>
          </a:endParaRPr>
        </a:p>
      </dgm:t>
    </dgm:pt>
    <dgm:pt modelId="{9A360522-60AC-4CFF-9D90-FE71D9F91188}" type="parTrans" cxnId="{C64D7516-C51B-4F47-BD8C-763C239164DE}">
      <dgm:prSet/>
      <dgm:spPr/>
      <dgm:t>
        <a:bodyPr/>
        <a:lstStyle/>
        <a:p>
          <a:endParaRPr lang="en-US"/>
        </a:p>
      </dgm:t>
    </dgm:pt>
    <dgm:pt modelId="{F83C8FB7-1920-44F8-A43D-166F571E719E}" type="sibTrans" cxnId="{C64D7516-C51B-4F47-BD8C-763C239164DE}">
      <dgm:prSet/>
      <dgm:spPr/>
      <dgm:t>
        <a:bodyPr/>
        <a:lstStyle/>
        <a:p>
          <a:endParaRPr lang="en-US"/>
        </a:p>
      </dgm:t>
    </dgm:pt>
    <dgm:pt modelId="{B05D2C4B-34DF-4407-AD63-72E1D0510322}">
      <dgm:prSet phldrT="[Text]" custT="1"/>
      <dgm:spPr/>
      <dgm:t>
        <a:bodyPr/>
        <a:lstStyle/>
        <a:p>
          <a:pPr rtl="1"/>
          <a:r>
            <a:rPr lang="fa-IR" sz="1800" dirty="0">
              <a:cs typeface="B Nazanin" panose="00000400000000000000" pitchFamily="2" charset="-78"/>
            </a:rPr>
            <a:t>واریز پیش‌پرداخت توسط متقاضیان خرید به حساب وکالتی معرفی شده و ارسال سفارش خرید به کارگزار</a:t>
          </a:r>
          <a:endParaRPr lang="en-US" sz="1800" dirty="0">
            <a:cs typeface="B Nazanin" panose="00000400000000000000" pitchFamily="2" charset="-78"/>
          </a:endParaRPr>
        </a:p>
      </dgm:t>
    </dgm:pt>
    <dgm:pt modelId="{528D54B1-3FA4-40A5-B312-66B590378FDC}" type="parTrans" cxnId="{341DD707-06FC-4962-BD21-A08D7EFFD881}">
      <dgm:prSet/>
      <dgm:spPr/>
      <dgm:t>
        <a:bodyPr/>
        <a:lstStyle/>
        <a:p>
          <a:endParaRPr lang="en-US"/>
        </a:p>
      </dgm:t>
    </dgm:pt>
    <dgm:pt modelId="{CC68F8D2-0831-4522-AFBA-5168110CC0AB}" type="sibTrans" cxnId="{341DD707-06FC-4962-BD21-A08D7EFFD881}">
      <dgm:prSet/>
      <dgm:spPr/>
      <dgm:t>
        <a:bodyPr/>
        <a:lstStyle/>
        <a:p>
          <a:endParaRPr lang="en-US"/>
        </a:p>
      </dgm:t>
    </dgm:pt>
    <dgm:pt modelId="{D1B7F53C-AAAD-42A8-84C6-C57931B83486}">
      <dgm:prSet phldrT="[Text]" custT="1"/>
      <dgm:spPr/>
      <dgm:t>
        <a:bodyPr/>
        <a:lstStyle/>
        <a:p>
          <a:pPr rtl="1"/>
          <a:r>
            <a:rPr lang="fa-IR" sz="1800" dirty="0">
              <a:cs typeface="B Nazanin" panose="00000400000000000000" pitchFamily="2" charset="-78"/>
            </a:rPr>
            <a:t>برگزاری حراج: مشارکت فروشنده و متقاضیان خرید طبق </a:t>
          </a:r>
          <a:r>
            <a:rPr lang="fa-IR" sz="1800" dirty="0" err="1">
              <a:cs typeface="B Nazanin" panose="00000400000000000000" pitchFamily="2" charset="-78"/>
            </a:rPr>
            <a:t>دستورالعمل‌ها</a:t>
          </a:r>
          <a:endParaRPr lang="en-US" sz="1800" dirty="0">
            <a:cs typeface="B Nazanin" panose="00000400000000000000" pitchFamily="2" charset="-78"/>
          </a:endParaRPr>
        </a:p>
      </dgm:t>
    </dgm:pt>
    <dgm:pt modelId="{9ADD2A1F-2189-4212-AA45-38F4FD9D8BC5}" type="parTrans" cxnId="{8C8980DE-AF1D-4655-80AF-8CC9A0EC79A2}">
      <dgm:prSet/>
      <dgm:spPr/>
      <dgm:t>
        <a:bodyPr/>
        <a:lstStyle/>
        <a:p>
          <a:endParaRPr lang="en-US"/>
        </a:p>
      </dgm:t>
    </dgm:pt>
    <dgm:pt modelId="{D23BC875-DC0D-4AD6-8BA1-142733AB1103}" type="sibTrans" cxnId="{8C8980DE-AF1D-4655-80AF-8CC9A0EC79A2}">
      <dgm:prSet/>
      <dgm:spPr/>
      <dgm:t>
        <a:bodyPr/>
        <a:lstStyle/>
        <a:p>
          <a:endParaRPr lang="en-US"/>
        </a:p>
      </dgm:t>
    </dgm:pt>
    <dgm:pt modelId="{8DD704F7-8574-4B19-A481-FCE7EEA184FC}">
      <dgm:prSet phldrT="[Text]" custT="1"/>
      <dgm:spPr/>
      <dgm:t>
        <a:bodyPr/>
        <a:lstStyle/>
        <a:p>
          <a:pPr rtl="1"/>
          <a:r>
            <a:rPr lang="fa-IR" sz="1800" dirty="0">
              <a:cs typeface="B Nazanin" panose="00000400000000000000" pitchFamily="2" charset="-78"/>
            </a:rPr>
            <a:t>تسویه نهایی توسط خریداران و تحویل کالا توسط فروشنده</a:t>
          </a:r>
          <a:endParaRPr lang="en-US" sz="1800" dirty="0">
            <a:cs typeface="B Nazanin" panose="00000400000000000000" pitchFamily="2" charset="-78"/>
          </a:endParaRPr>
        </a:p>
      </dgm:t>
    </dgm:pt>
    <dgm:pt modelId="{7CC6F636-40E1-405D-B448-5423D37099F5}" type="parTrans" cxnId="{B0893CB4-531E-4B2D-879C-2D7AB755F6BC}">
      <dgm:prSet/>
      <dgm:spPr/>
      <dgm:t>
        <a:bodyPr/>
        <a:lstStyle/>
        <a:p>
          <a:endParaRPr lang="en-US"/>
        </a:p>
      </dgm:t>
    </dgm:pt>
    <dgm:pt modelId="{C79B7C61-6730-4C52-8E58-2FF063231C2C}" type="sibTrans" cxnId="{B0893CB4-531E-4B2D-879C-2D7AB755F6BC}">
      <dgm:prSet/>
      <dgm:spPr/>
      <dgm:t>
        <a:bodyPr/>
        <a:lstStyle/>
        <a:p>
          <a:endParaRPr lang="en-US"/>
        </a:p>
      </dgm:t>
    </dgm:pt>
    <dgm:pt modelId="{3160911E-46AB-4016-A0AC-2BFC38DC767C}" type="pres">
      <dgm:prSet presAssocID="{03A87625-3327-4C44-B02A-194882E32694}" presName="Name0" presStyleCnt="0">
        <dgm:presLayoutVars>
          <dgm:dir val="rev"/>
          <dgm:animLvl val="lvl"/>
          <dgm:resizeHandles val="exact"/>
        </dgm:presLayoutVars>
      </dgm:prSet>
      <dgm:spPr/>
    </dgm:pt>
    <dgm:pt modelId="{8B2D6DCA-221D-470C-AA82-B958CC2848B8}" type="pres">
      <dgm:prSet presAssocID="{8DD704F7-8574-4B19-A481-FCE7EEA184FC}" presName="boxAndChildren" presStyleCnt="0"/>
      <dgm:spPr/>
    </dgm:pt>
    <dgm:pt modelId="{5831E15B-ECB1-49AC-93C4-BEDB0DDE0322}" type="pres">
      <dgm:prSet presAssocID="{8DD704F7-8574-4B19-A481-FCE7EEA184FC}" presName="parentTextBox" presStyleLbl="node1" presStyleIdx="0" presStyleCnt="7"/>
      <dgm:spPr/>
    </dgm:pt>
    <dgm:pt modelId="{93333F45-4CB0-420C-84CC-9842032A105C}" type="pres">
      <dgm:prSet presAssocID="{D23BC875-DC0D-4AD6-8BA1-142733AB1103}" presName="sp" presStyleCnt="0"/>
      <dgm:spPr/>
    </dgm:pt>
    <dgm:pt modelId="{7B1A2769-1437-4196-BDDF-7DE0AEEB10F0}" type="pres">
      <dgm:prSet presAssocID="{D1B7F53C-AAAD-42A8-84C6-C57931B83486}" presName="arrowAndChildren" presStyleCnt="0"/>
      <dgm:spPr/>
    </dgm:pt>
    <dgm:pt modelId="{A3457541-6491-4A14-B18B-217E7CDCB122}" type="pres">
      <dgm:prSet presAssocID="{D1B7F53C-AAAD-42A8-84C6-C57931B83486}" presName="parentTextArrow" presStyleLbl="node1" presStyleIdx="1" presStyleCnt="7"/>
      <dgm:spPr/>
    </dgm:pt>
    <dgm:pt modelId="{5D1CC691-D998-4125-95AF-847620CF0702}" type="pres">
      <dgm:prSet presAssocID="{CC68F8D2-0831-4522-AFBA-5168110CC0AB}" presName="sp" presStyleCnt="0"/>
      <dgm:spPr/>
    </dgm:pt>
    <dgm:pt modelId="{5F844A68-B6F9-4E1D-B889-9CEB0D726D25}" type="pres">
      <dgm:prSet presAssocID="{B05D2C4B-34DF-4407-AD63-72E1D0510322}" presName="arrowAndChildren" presStyleCnt="0"/>
      <dgm:spPr/>
    </dgm:pt>
    <dgm:pt modelId="{4015D250-D46A-4C76-8C64-B3727CE24BAB}" type="pres">
      <dgm:prSet presAssocID="{B05D2C4B-34DF-4407-AD63-72E1D0510322}" presName="parentTextArrow" presStyleLbl="node1" presStyleIdx="2" presStyleCnt="7"/>
      <dgm:spPr/>
    </dgm:pt>
    <dgm:pt modelId="{7DA475FB-3BB7-4059-B123-27E946BD818F}" type="pres">
      <dgm:prSet presAssocID="{F83C8FB7-1920-44F8-A43D-166F571E719E}" presName="sp" presStyleCnt="0"/>
      <dgm:spPr/>
    </dgm:pt>
    <dgm:pt modelId="{1FE15309-4DF0-4453-A1C1-13DDD4E9E925}" type="pres">
      <dgm:prSet presAssocID="{DB92C52F-8125-4553-94BD-554C96C2788F}" presName="arrowAndChildren" presStyleCnt="0"/>
      <dgm:spPr/>
    </dgm:pt>
    <dgm:pt modelId="{4684BB9A-F8C4-4F26-B10F-CBD47118DCB0}" type="pres">
      <dgm:prSet presAssocID="{DB92C52F-8125-4553-94BD-554C96C2788F}" presName="parentTextArrow" presStyleLbl="node1" presStyleIdx="3" presStyleCnt="7"/>
      <dgm:spPr/>
    </dgm:pt>
    <dgm:pt modelId="{B9D636D6-7F1B-4ACE-BD4F-562ED0C8FDC8}" type="pres">
      <dgm:prSet presAssocID="{4B2C9855-31E1-4DEF-8617-1F079414C2A1}" presName="sp" presStyleCnt="0"/>
      <dgm:spPr/>
    </dgm:pt>
    <dgm:pt modelId="{3BFF84C9-1B20-4AC7-9ED0-BAE3C34C6E12}" type="pres">
      <dgm:prSet presAssocID="{F2FCE564-3BF6-44DF-9B42-4C440AFF88E4}" presName="arrowAndChildren" presStyleCnt="0"/>
      <dgm:spPr/>
    </dgm:pt>
    <dgm:pt modelId="{F51BB6B1-CEC2-42FC-A815-83BD5F164135}" type="pres">
      <dgm:prSet presAssocID="{F2FCE564-3BF6-44DF-9B42-4C440AFF88E4}" presName="parentTextArrow" presStyleLbl="node1" presStyleIdx="4" presStyleCnt="7"/>
      <dgm:spPr/>
    </dgm:pt>
    <dgm:pt modelId="{A3F44074-2DDB-4E0B-BA7E-EBB2F6350AC7}" type="pres">
      <dgm:prSet presAssocID="{7437E69B-6A62-4C04-8CC2-278634E14179}" presName="sp" presStyleCnt="0"/>
      <dgm:spPr/>
    </dgm:pt>
    <dgm:pt modelId="{F8DB941A-6DD4-4466-8068-396BBE0F94E2}" type="pres">
      <dgm:prSet presAssocID="{38DE22D6-B087-4BD2-BC75-6EB5899E2FE3}" presName="arrowAndChildren" presStyleCnt="0"/>
      <dgm:spPr/>
    </dgm:pt>
    <dgm:pt modelId="{28F3BA36-08F1-4A2C-A304-63D1216214C9}" type="pres">
      <dgm:prSet presAssocID="{38DE22D6-B087-4BD2-BC75-6EB5899E2FE3}" presName="parentTextArrow" presStyleLbl="node1" presStyleIdx="5" presStyleCnt="7"/>
      <dgm:spPr/>
    </dgm:pt>
    <dgm:pt modelId="{274D3517-4C64-4BA0-9DA9-DD2418C5E624}" type="pres">
      <dgm:prSet presAssocID="{41FBAA62-257E-4ECA-A481-BDC4A87E19F3}" presName="sp" presStyleCnt="0"/>
      <dgm:spPr/>
    </dgm:pt>
    <dgm:pt modelId="{EEB29CB7-D9F3-4A09-97DD-3E9F1059DF86}" type="pres">
      <dgm:prSet presAssocID="{7C60D2D9-1827-48F8-9CAE-C904722970B2}" presName="arrowAndChildren" presStyleCnt="0"/>
      <dgm:spPr/>
    </dgm:pt>
    <dgm:pt modelId="{634DE09B-F619-48E6-9254-BAA1B28105C2}" type="pres">
      <dgm:prSet presAssocID="{7C60D2D9-1827-48F8-9CAE-C904722970B2}" presName="parentTextArrow" presStyleLbl="node1" presStyleIdx="6" presStyleCnt="7"/>
      <dgm:spPr/>
    </dgm:pt>
  </dgm:ptLst>
  <dgm:cxnLst>
    <dgm:cxn modelId="{341DD707-06FC-4962-BD21-A08D7EFFD881}" srcId="{03A87625-3327-4C44-B02A-194882E32694}" destId="{B05D2C4B-34DF-4407-AD63-72E1D0510322}" srcOrd="4" destOrd="0" parTransId="{528D54B1-3FA4-40A5-B312-66B590378FDC}" sibTransId="{CC68F8D2-0831-4522-AFBA-5168110CC0AB}"/>
    <dgm:cxn modelId="{C64D7516-C51B-4F47-BD8C-763C239164DE}" srcId="{03A87625-3327-4C44-B02A-194882E32694}" destId="{DB92C52F-8125-4553-94BD-554C96C2788F}" srcOrd="3" destOrd="0" parTransId="{9A360522-60AC-4CFF-9D90-FE71D9F91188}" sibTransId="{F83C8FB7-1920-44F8-A43D-166F571E719E}"/>
    <dgm:cxn modelId="{95D71733-6192-465F-9A1F-4D38125777AB}" type="presOf" srcId="{D1B7F53C-AAAD-42A8-84C6-C57931B83486}" destId="{A3457541-6491-4A14-B18B-217E7CDCB122}" srcOrd="0" destOrd="0" presId="urn:microsoft.com/office/officeart/2005/8/layout/process4"/>
    <dgm:cxn modelId="{CF88683D-8E8E-4173-B5D5-48DEFB378EC0}" srcId="{03A87625-3327-4C44-B02A-194882E32694}" destId="{F2FCE564-3BF6-44DF-9B42-4C440AFF88E4}" srcOrd="2" destOrd="0" parTransId="{2DDE4C47-3520-4637-BC1D-05EE73E841C9}" sibTransId="{4B2C9855-31E1-4DEF-8617-1F079414C2A1}"/>
    <dgm:cxn modelId="{02BAB765-4B13-40E4-AE8C-F69C13FB9A8A}" type="presOf" srcId="{DB92C52F-8125-4553-94BD-554C96C2788F}" destId="{4684BB9A-F8C4-4F26-B10F-CBD47118DCB0}" srcOrd="0" destOrd="0" presId="urn:microsoft.com/office/officeart/2005/8/layout/process4"/>
    <dgm:cxn modelId="{BCBC9554-8C2C-4398-BF8D-EF0984B4BD60}" srcId="{03A87625-3327-4C44-B02A-194882E32694}" destId="{7C60D2D9-1827-48F8-9CAE-C904722970B2}" srcOrd="0" destOrd="0" parTransId="{543C9335-2944-4BC2-97B4-B7143337228A}" sibTransId="{41FBAA62-257E-4ECA-A481-BDC4A87E19F3}"/>
    <dgm:cxn modelId="{CA904D8B-E010-40FC-AA6D-2B2E61E4F906}" type="presOf" srcId="{F2FCE564-3BF6-44DF-9B42-4C440AFF88E4}" destId="{F51BB6B1-CEC2-42FC-A815-83BD5F164135}" srcOrd="0" destOrd="0" presId="urn:microsoft.com/office/officeart/2005/8/layout/process4"/>
    <dgm:cxn modelId="{B3FCA192-7C1D-4200-9A47-BA9D03011C80}" type="presOf" srcId="{B05D2C4B-34DF-4407-AD63-72E1D0510322}" destId="{4015D250-D46A-4C76-8C64-B3727CE24BAB}" srcOrd="0" destOrd="0" presId="urn:microsoft.com/office/officeart/2005/8/layout/process4"/>
    <dgm:cxn modelId="{B0893CB4-531E-4B2D-879C-2D7AB755F6BC}" srcId="{03A87625-3327-4C44-B02A-194882E32694}" destId="{8DD704F7-8574-4B19-A481-FCE7EEA184FC}" srcOrd="6" destOrd="0" parTransId="{7CC6F636-40E1-405D-B448-5423D37099F5}" sibTransId="{C79B7C61-6730-4C52-8E58-2FF063231C2C}"/>
    <dgm:cxn modelId="{0AECFAB4-EB90-45F7-A745-5BE93300722E}" srcId="{03A87625-3327-4C44-B02A-194882E32694}" destId="{38DE22D6-B087-4BD2-BC75-6EB5899E2FE3}" srcOrd="1" destOrd="0" parTransId="{59399B19-2177-4535-92A0-A0F382C3E7FE}" sibTransId="{7437E69B-6A62-4C04-8CC2-278634E14179}"/>
    <dgm:cxn modelId="{13792BCD-8B54-4EDF-96D5-90813BB53688}" type="presOf" srcId="{03A87625-3327-4C44-B02A-194882E32694}" destId="{3160911E-46AB-4016-A0AC-2BFC38DC767C}" srcOrd="0" destOrd="0" presId="urn:microsoft.com/office/officeart/2005/8/layout/process4"/>
    <dgm:cxn modelId="{144937D9-2565-4302-A057-4C24FFCF8F11}" type="presOf" srcId="{7C60D2D9-1827-48F8-9CAE-C904722970B2}" destId="{634DE09B-F619-48E6-9254-BAA1B28105C2}" srcOrd="0" destOrd="0" presId="urn:microsoft.com/office/officeart/2005/8/layout/process4"/>
    <dgm:cxn modelId="{8C8980DE-AF1D-4655-80AF-8CC9A0EC79A2}" srcId="{03A87625-3327-4C44-B02A-194882E32694}" destId="{D1B7F53C-AAAD-42A8-84C6-C57931B83486}" srcOrd="5" destOrd="0" parTransId="{9ADD2A1F-2189-4212-AA45-38F4FD9D8BC5}" sibTransId="{D23BC875-DC0D-4AD6-8BA1-142733AB1103}"/>
    <dgm:cxn modelId="{C1B3DFE1-AD9E-48BD-9FD1-463FFA61A5C9}" type="presOf" srcId="{38DE22D6-B087-4BD2-BC75-6EB5899E2FE3}" destId="{28F3BA36-08F1-4A2C-A304-63D1216214C9}" srcOrd="0" destOrd="0" presId="urn:microsoft.com/office/officeart/2005/8/layout/process4"/>
    <dgm:cxn modelId="{10E6A4F8-1D32-4976-8363-5F431AF3894E}" type="presOf" srcId="{8DD704F7-8574-4B19-A481-FCE7EEA184FC}" destId="{5831E15B-ECB1-49AC-93C4-BEDB0DDE0322}" srcOrd="0" destOrd="0" presId="urn:microsoft.com/office/officeart/2005/8/layout/process4"/>
    <dgm:cxn modelId="{A5DEEDA9-7B79-45EE-860D-779266DF7DCC}" type="presParOf" srcId="{3160911E-46AB-4016-A0AC-2BFC38DC767C}" destId="{8B2D6DCA-221D-470C-AA82-B958CC2848B8}" srcOrd="0" destOrd="0" presId="urn:microsoft.com/office/officeart/2005/8/layout/process4"/>
    <dgm:cxn modelId="{D013F0D0-D795-4754-9A16-7E22730237AE}" type="presParOf" srcId="{8B2D6DCA-221D-470C-AA82-B958CC2848B8}" destId="{5831E15B-ECB1-49AC-93C4-BEDB0DDE0322}" srcOrd="0" destOrd="0" presId="urn:microsoft.com/office/officeart/2005/8/layout/process4"/>
    <dgm:cxn modelId="{7DE75471-0066-438C-AF27-FAA1245918A8}" type="presParOf" srcId="{3160911E-46AB-4016-A0AC-2BFC38DC767C}" destId="{93333F45-4CB0-420C-84CC-9842032A105C}" srcOrd="1" destOrd="0" presId="urn:microsoft.com/office/officeart/2005/8/layout/process4"/>
    <dgm:cxn modelId="{9CB2970A-A061-4EDD-BF21-904E59863605}" type="presParOf" srcId="{3160911E-46AB-4016-A0AC-2BFC38DC767C}" destId="{7B1A2769-1437-4196-BDDF-7DE0AEEB10F0}" srcOrd="2" destOrd="0" presId="urn:microsoft.com/office/officeart/2005/8/layout/process4"/>
    <dgm:cxn modelId="{6FE716A9-E75D-45C6-9420-E13AF7A102AB}" type="presParOf" srcId="{7B1A2769-1437-4196-BDDF-7DE0AEEB10F0}" destId="{A3457541-6491-4A14-B18B-217E7CDCB122}" srcOrd="0" destOrd="0" presId="urn:microsoft.com/office/officeart/2005/8/layout/process4"/>
    <dgm:cxn modelId="{3BAFDFC5-ADEE-4503-9DFB-9E5D74241E43}" type="presParOf" srcId="{3160911E-46AB-4016-A0AC-2BFC38DC767C}" destId="{5D1CC691-D998-4125-95AF-847620CF0702}" srcOrd="3" destOrd="0" presId="urn:microsoft.com/office/officeart/2005/8/layout/process4"/>
    <dgm:cxn modelId="{027430C5-52C6-4AE8-856E-FAFC556461FA}" type="presParOf" srcId="{3160911E-46AB-4016-A0AC-2BFC38DC767C}" destId="{5F844A68-B6F9-4E1D-B889-9CEB0D726D25}" srcOrd="4" destOrd="0" presId="urn:microsoft.com/office/officeart/2005/8/layout/process4"/>
    <dgm:cxn modelId="{5B2C46BA-CC15-4DD3-A6DA-A3DFC30F97BD}" type="presParOf" srcId="{5F844A68-B6F9-4E1D-B889-9CEB0D726D25}" destId="{4015D250-D46A-4C76-8C64-B3727CE24BAB}" srcOrd="0" destOrd="0" presId="urn:microsoft.com/office/officeart/2005/8/layout/process4"/>
    <dgm:cxn modelId="{294BDF22-664C-4D2B-879E-565A9CC3ADD9}" type="presParOf" srcId="{3160911E-46AB-4016-A0AC-2BFC38DC767C}" destId="{7DA475FB-3BB7-4059-B123-27E946BD818F}" srcOrd="5" destOrd="0" presId="urn:microsoft.com/office/officeart/2005/8/layout/process4"/>
    <dgm:cxn modelId="{313BEF24-6EC2-4A63-A37E-8133D8189EC0}" type="presParOf" srcId="{3160911E-46AB-4016-A0AC-2BFC38DC767C}" destId="{1FE15309-4DF0-4453-A1C1-13DDD4E9E925}" srcOrd="6" destOrd="0" presId="urn:microsoft.com/office/officeart/2005/8/layout/process4"/>
    <dgm:cxn modelId="{2FBDDDEB-26C7-4D05-8AAE-0E9C3AD021D6}" type="presParOf" srcId="{1FE15309-4DF0-4453-A1C1-13DDD4E9E925}" destId="{4684BB9A-F8C4-4F26-B10F-CBD47118DCB0}" srcOrd="0" destOrd="0" presId="urn:microsoft.com/office/officeart/2005/8/layout/process4"/>
    <dgm:cxn modelId="{78919180-4E11-4FED-9042-FA8B3BE45D38}" type="presParOf" srcId="{3160911E-46AB-4016-A0AC-2BFC38DC767C}" destId="{B9D636D6-7F1B-4ACE-BD4F-562ED0C8FDC8}" srcOrd="7" destOrd="0" presId="urn:microsoft.com/office/officeart/2005/8/layout/process4"/>
    <dgm:cxn modelId="{2F8FC77B-6B49-47A2-A2E2-E1F5BCA176B3}" type="presParOf" srcId="{3160911E-46AB-4016-A0AC-2BFC38DC767C}" destId="{3BFF84C9-1B20-4AC7-9ED0-BAE3C34C6E12}" srcOrd="8" destOrd="0" presId="urn:microsoft.com/office/officeart/2005/8/layout/process4"/>
    <dgm:cxn modelId="{4ABCE692-9CA9-4207-8F41-F827279549F3}" type="presParOf" srcId="{3BFF84C9-1B20-4AC7-9ED0-BAE3C34C6E12}" destId="{F51BB6B1-CEC2-42FC-A815-83BD5F164135}" srcOrd="0" destOrd="0" presId="urn:microsoft.com/office/officeart/2005/8/layout/process4"/>
    <dgm:cxn modelId="{BB935901-FE1F-4551-9C2D-1235211EF756}" type="presParOf" srcId="{3160911E-46AB-4016-A0AC-2BFC38DC767C}" destId="{A3F44074-2DDB-4E0B-BA7E-EBB2F6350AC7}" srcOrd="9" destOrd="0" presId="urn:microsoft.com/office/officeart/2005/8/layout/process4"/>
    <dgm:cxn modelId="{2778DEE0-CE61-4F1D-8675-AD75F9BEC365}" type="presParOf" srcId="{3160911E-46AB-4016-A0AC-2BFC38DC767C}" destId="{F8DB941A-6DD4-4466-8068-396BBE0F94E2}" srcOrd="10" destOrd="0" presId="urn:microsoft.com/office/officeart/2005/8/layout/process4"/>
    <dgm:cxn modelId="{24DF7D93-7FB2-410E-844A-C65522AF1D5F}" type="presParOf" srcId="{F8DB941A-6DD4-4466-8068-396BBE0F94E2}" destId="{28F3BA36-08F1-4A2C-A304-63D1216214C9}" srcOrd="0" destOrd="0" presId="urn:microsoft.com/office/officeart/2005/8/layout/process4"/>
    <dgm:cxn modelId="{C9D382D9-D3DE-4133-80CF-750F84384D94}" type="presParOf" srcId="{3160911E-46AB-4016-A0AC-2BFC38DC767C}" destId="{274D3517-4C64-4BA0-9DA9-DD2418C5E624}" srcOrd="11" destOrd="0" presId="urn:microsoft.com/office/officeart/2005/8/layout/process4"/>
    <dgm:cxn modelId="{6968239E-1B79-4814-BBD8-DA6EEB928B07}" type="presParOf" srcId="{3160911E-46AB-4016-A0AC-2BFC38DC767C}" destId="{EEB29CB7-D9F3-4A09-97DD-3E9F1059DF86}" srcOrd="12" destOrd="0" presId="urn:microsoft.com/office/officeart/2005/8/layout/process4"/>
    <dgm:cxn modelId="{BA5FF067-7AFD-417A-BB3C-4C6829157B79}" type="presParOf" srcId="{EEB29CB7-D9F3-4A09-97DD-3E9F1059DF86}" destId="{634DE09B-F619-48E6-9254-BAA1B28105C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1E91B1-C32E-4F28-8105-2F380021899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C70213C-2D34-4C96-8FF2-73347563D394}">
      <dgm:prSet phldrT="[Text]" custT="1"/>
      <dgm:spPr/>
      <dgm:t>
        <a:bodyPr/>
        <a:lstStyle/>
        <a:p>
          <a:r>
            <a:rPr lang="fa-IR" sz="2000" dirty="0">
              <a:cs typeface="B Nazanin" panose="00000400000000000000" pitchFamily="2" charset="-78"/>
            </a:rPr>
            <a:t>مشخصات کالای قابل عرضه</a:t>
          </a:r>
          <a:endParaRPr lang="en-US" sz="2000" dirty="0">
            <a:cs typeface="B Nazanin" panose="00000400000000000000" pitchFamily="2" charset="-78"/>
          </a:endParaRPr>
        </a:p>
      </dgm:t>
    </dgm:pt>
    <dgm:pt modelId="{7C2C17ED-CE09-4888-A374-AE75F158801D}" type="parTrans" cxnId="{17A0B4A4-81C1-4473-86A8-3A6E72469CBC}">
      <dgm:prSet/>
      <dgm:spPr/>
      <dgm:t>
        <a:bodyPr/>
        <a:lstStyle/>
        <a:p>
          <a:endParaRPr lang="en-US" sz="2800">
            <a:cs typeface="B Nazanin" panose="00000400000000000000" pitchFamily="2" charset="-78"/>
          </a:endParaRPr>
        </a:p>
      </dgm:t>
    </dgm:pt>
    <dgm:pt modelId="{C7011222-0DCC-493B-8108-62697DD3F182}" type="sibTrans" cxnId="{17A0B4A4-81C1-4473-86A8-3A6E72469CBC}">
      <dgm:prSet/>
      <dgm:spPr/>
      <dgm:t>
        <a:bodyPr/>
        <a:lstStyle/>
        <a:p>
          <a:endParaRPr lang="en-US" sz="2800">
            <a:cs typeface="B Nazanin" panose="00000400000000000000" pitchFamily="2" charset="-78"/>
          </a:endParaRPr>
        </a:p>
      </dgm:t>
    </dgm:pt>
    <dgm:pt modelId="{C4DA063B-2CF4-4B7C-BC0B-930F911C156A}">
      <dgm:prSet custT="1"/>
      <dgm:spPr/>
      <dgm:t>
        <a:bodyPr/>
        <a:lstStyle/>
        <a:p>
          <a:r>
            <a:rPr lang="fa-IR" sz="2000">
              <a:cs typeface="B Nazanin" panose="00000400000000000000" pitchFamily="2" charset="-78"/>
            </a:rPr>
            <a:t>حجم کالای قابل عرضه</a:t>
          </a:r>
          <a:endParaRPr lang="fa-IR" sz="2000" dirty="0">
            <a:cs typeface="B Nazanin" panose="00000400000000000000" pitchFamily="2" charset="-78"/>
          </a:endParaRPr>
        </a:p>
      </dgm:t>
    </dgm:pt>
    <dgm:pt modelId="{71E0C080-F89F-4567-9199-107A7F159421}" type="parTrans" cxnId="{C0E8693F-96EA-41D0-AFF1-8EBAD3B02F46}">
      <dgm:prSet/>
      <dgm:spPr/>
      <dgm:t>
        <a:bodyPr/>
        <a:lstStyle/>
        <a:p>
          <a:endParaRPr lang="en-US" sz="2800">
            <a:cs typeface="B Nazanin" panose="00000400000000000000" pitchFamily="2" charset="-78"/>
          </a:endParaRPr>
        </a:p>
      </dgm:t>
    </dgm:pt>
    <dgm:pt modelId="{A8ECBF3C-C2F6-4EED-B599-B9A27404087E}" type="sibTrans" cxnId="{C0E8693F-96EA-41D0-AFF1-8EBAD3B02F46}">
      <dgm:prSet/>
      <dgm:spPr/>
      <dgm:t>
        <a:bodyPr/>
        <a:lstStyle/>
        <a:p>
          <a:endParaRPr lang="en-US" sz="2800">
            <a:cs typeface="B Nazanin" panose="00000400000000000000" pitchFamily="2" charset="-78"/>
          </a:endParaRPr>
        </a:p>
      </dgm:t>
    </dgm:pt>
    <dgm:pt modelId="{EED67A9B-0450-46DC-AC00-FA0F3DF0389C}">
      <dgm:prSet custT="1"/>
      <dgm:spPr/>
      <dgm:t>
        <a:bodyPr/>
        <a:lstStyle/>
        <a:p>
          <a:r>
            <a:rPr lang="fa-IR" sz="2000">
              <a:cs typeface="B Nazanin" panose="00000400000000000000" pitchFamily="2" charset="-78"/>
            </a:rPr>
            <a:t>حداکثر افزایش عرضه توسط عرضه کننده</a:t>
          </a:r>
          <a:endParaRPr lang="fa-IR" sz="2000" dirty="0">
            <a:cs typeface="B Nazanin" panose="00000400000000000000" pitchFamily="2" charset="-78"/>
          </a:endParaRPr>
        </a:p>
      </dgm:t>
    </dgm:pt>
    <dgm:pt modelId="{4A89C30B-9E89-47A7-81F1-CB1DFD7E0710}" type="parTrans" cxnId="{52412C86-CBC2-499D-AD9E-39FDC20012C0}">
      <dgm:prSet/>
      <dgm:spPr/>
      <dgm:t>
        <a:bodyPr/>
        <a:lstStyle/>
        <a:p>
          <a:endParaRPr lang="en-US" sz="2800">
            <a:cs typeface="B Nazanin" panose="00000400000000000000" pitchFamily="2" charset="-78"/>
          </a:endParaRPr>
        </a:p>
      </dgm:t>
    </dgm:pt>
    <dgm:pt modelId="{4FC9C855-DEB0-45C6-96A7-15DF855B69F8}" type="sibTrans" cxnId="{52412C86-CBC2-499D-AD9E-39FDC20012C0}">
      <dgm:prSet/>
      <dgm:spPr/>
      <dgm:t>
        <a:bodyPr/>
        <a:lstStyle/>
        <a:p>
          <a:endParaRPr lang="en-US" sz="2800">
            <a:cs typeface="B Nazanin" panose="00000400000000000000" pitchFamily="2" charset="-78"/>
          </a:endParaRPr>
        </a:p>
      </dgm:t>
    </dgm:pt>
    <dgm:pt modelId="{AA8E9072-7DC5-4954-87DF-FD3D413B5B3D}">
      <dgm:prSet custT="1"/>
      <dgm:spPr/>
      <dgm:t>
        <a:bodyPr/>
        <a:lstStyle/>
        <a:p>
          <a:r>
            <a:rPr lang="fa-IR" sz="2000" dirty="0">
              <a:cs typeface="B Nazanin" panose="00000400000000000000" pitchFamily="2" charset="-78"/>
            </a:rPr>
            <a:t>نوع معامله</a:t>
          </a:r>
          <a:br>
            <a:rPr lang="fa-IR" sz="2000" dirty="0">
              <a:cs typeface="B Nazanin" panose="00000400000000000000" pitchFamily="2" charset="-78"/>
            </a:rPr>
          </a:br>
          <a:r>
            <a:rPr lang="fa-IR" sz="1400" dirty="0">
              <a:cs typeface="B Nazanin" panose="00000400000000000000" pitchFamily="2" charset="-78"/>
            </a:rPr>
            <a:t>در معامله سلف ذکر سررسید تحول کالا و در معامله نسیه ذکر شرایط پرداخت</a:t>
          </a:r>
        </a:p>
      </dgm:t>
    </dgm:pt>
    <dgm:pt modelId="{28A46385-636D-43C8-804A-EB106EA89B05}" type="parTrans" cxnId="{8F9BE2A0-B2A6-44A0-8CFA-2C01693F1FFF}">
      <dgm:prSet/>
      <dgm:spPr/>
      <dgm:t>
        <a:bodyPr/>
        <a:lstStyle/>
        <a:p>
          <a:endParaRPr lang="en-US" sz="2800">
            <a:cs typeface="B Nazanin" panose="00000400000000000000" pitchFamily="2" charset="-78"/>
          </a:endParaRPr>
        </a:p>
      </dgm:t>
    </dgm:pt>
    <dgm:pt modelId="{62ADBB7B-308C-4EF1-AE5D-F8AC9FD5C4BF}" type="sibTrans" cxnId="{8F9BE2A0-B2A6-44A0-8CFA-2C01693F1FFF}">
      <dgm:prSet/>
      <dgm:spPr/>
      <dgm:t>
        <a:bodyPr/>
        <a:lstStyle/>
        <a:p>
          <a:endParaRPr lang="en-US" sz="2800">
            <a:cs typeface="B Nazanin" panose="00000400000000000000" pitchFamily="2" charset="-78"/>
          </a:endParaRPr>
        </a:p>
      </dgm:t>
    </dgm:pt>
    <dgm:pt modelId="{5AD5622E-8721-4118-9F06-FF9C26ECD176}">
      <dgm:prSet custT="1"/>
      <dgm:spPr/>
      <dgm:t>
        <a:bodyPr/>
        <a:lstStyle/>
        <a:p>
          <a:r>
            <a:rPr lang="fa-IR" sz="2000">
              <a:cs typeface="B Nazanin" panose="00000400000000000000" pitchFamily="2" charset="-78"/>
            </a:rPr>
            <a:t>قیمت پایه</a:t>
          </a:r>
          <a:endParaRPr lang="fa-IR" sz="2000" dirty="0">
            <a:cs typeface="B Nazanin" panose="00000400000000000000" pitchFamily="2" charset="-78"/>
          </a:endParaRPr>
        </a:p>
      </dgm:t>
    </dgm:pt>
    <dgm:pt modelId="{55D25C9C-DB39-444F-A775-3FFEEBCB985D}" type="parTrans" cxnId="{9FA62AF5-A0C4-49BF-A99F-13E43A6372A2}">
      <dgm:prSet/>
      <dgm:spPr/>
      <dgm:t>
        <a:bodyPr/>
        <a:lstStyle/>
        <a:p>
          <a:endParaRPr lang="en-US" sz="2800">
            <a:cs typeface="B Nazanin" panose="00000400000000000000" pitchFamily="2" charset="-78"/>
          </a:endParaRPr>
        </a:p>
      </dgm:t>
    </dgm:pt>
    <dgm:pt modelId="{DE8046EB-6A3A-4BD8-AD57-97C325B9DC42}" type="sibTrans" cxnId="{9FA62AF5-A0C4-49BF-A99F-13E43A6372A2}">
      <dgm:prSet/>
      <dgm:spPr/>
      <dgm:t>
        <a:bodyPr/>
        <a:lstStyle/>
        <a:p>
          <a:endParaRPr lang="en-US" sz="2800">
            <a:cs typeface="B Nazanin" panose="00000400000000000000" pitchFamily="2" charset="-78"/>
          </a:endParaRPr>
        </a:p>
      </dgm:t>
    </dgm:pt>
    <dgm:pt modelId="{94D37383-405C-4C04-8F8E-F7D4B67ACBB7}">
      <dgm:prSet custT="1"/>
      <dgm:spPr/>
      <dgm:t>
        <a:bodyPr/>
        <a:lstStyle/>
        <a:p>
          <a:r>
            <a:rPr lang="fa-IR" sz="2000">
              <a:cs typeface="B Nazanin" panose="00000400000000000000" pitchFamily="2" charset="-78"/>
            </a:rPr>
            <a:t>تاریخ عرضه</a:t>
          </a:r>
          <a:endParaRPr lang="fa-IR" sz="2000" dirty="0">
            <a:cs typeface="B Nazanin" panose="00000400000000000000" pitchFamily="2" charset="-78"/>
          </a:endParaRPr>
        </a:p>
      </dgm:t>
    </dgm:pt>
    <dgm:pt modelId="{E5EAC5BA-F366-4D98-9E44-FC275752AA04}" type="parTrans" cxnId="{3788E7C1-8B11-47D3-B45B-FA2921C2EC72}">
      <dgm:prSet/>
      <dgm:spPr/>
      <dgm:t>
        <a:bodyPr/>
        <a:lstStyle/>
        <a:p>
          <a:endParaRPr lang="en-US" sz="2800">
            <a:cs typeface="B Nazanin" panose="00000400000000000000" pitchFamily="2" charset="-78"/>
          </a:endParaRPr>
        </a:p>
      </dgm:t>
    </dgm:pt>
    <dgm:pt modelId="{E4E05A57-C568-44B5-85FC-A7F958C99704}" type="sibTrans" cxnId="{3788E7C1-8B11-47D3-B45B-FA2921C2EC72}">
      <dgm:prSet/>
      <dgm:spPr/>
      <dgm:t>
        <a:bodyPr/>
        <a:lstStyle/>
        <a:p>
          <a:endParaRPr lang="en-US" sz="2800">
            <a:cs typeface="B Nazanin" panose="00000400000000000000" pitchFamily="2" charset="-78"/>
          </a:endParaRPr>
        </a:p>
      </dgm:t>
    </dgm:pt>
    <dgm:pt modelId="{CC476B8E-D873-4ED4-97E7-3BEF267CA694}">
      <dgm:prSet custT="1"/>
      <dgm:spPr/>
      <dgm:t>
        <a:bodyPr/>
        <a:lstStyle/>
        <a:p>
          <a:r>
            <a:rPr lang="fa-IR" sz="2000" dirty="0">
              <a:cs typeface="B Nazanin" panose="00000400000000000000" pitchFamily="2" charset="-78"/>
            </a:rPr>
            <a:t>نام عرضه‌کننده و تولیدکننده</a:t>
          </a:r>
        </a:p>
      </dgm:t>
    </dgm:pt>
    <dgm:pt modelId="{6EA4A9DF-8EA7-418E-B631-64D328B1E691}" type="parTrans" cxnId="{B644BDB8-805B-4E92-A073-5E397B5CFAB8}">
      <dgm:prSet/>
      <dgm:spPr/>
      <dgm:t>
        <a:bodyPr/>
        <a:lstStyle/>
        <a:p>
          <a:endParaRPr lang="en-US" sz="2800">
            <a:cs typeface="B Nazanin" panose="00000400000000000000" pitchFamily="2" charset="-78"/>
          </a:endParaRPr>
        </a:p>
      </dgm:t>
    </dgm:pt>
    <dgm:pt modelId="{FAB85C10-57E7-461C-823F-BD56C8AF71B3}" type="sibTrans" cxnId="{B644BDB8-805B-4E92-A073-5E397B5CFAB8}">
      <dgm:prSet/>
      <dgm:spPr/>
      <dgm:t>
        <a:bodyPr/>
        <a:lstStyle/>
        <a:p>
          <a:endParaRPr lang="en-US" sz="2800">
            <a:cs typeface="B Nazanin" panose="00000400000000000000" pitchFamily="2" charset="-78"/>
          </a:endParaRPr>
        </a:p>
      </dgm:t>
    </dgm:pt>
    <dgm:pt modelId="{689C2104-E941-4D4F-BFEC-4D72DCE251A0}">
      <dgm:prSet custT="1"/>
      <dgm:spPr/>
      <dgm:t>
        <a:bodyPr/>
        <a:lstStyle/>
        <a:p>
          <a:r>
            <a:rPr lang="fa-IR" sz="2000" dirty="0">
              <a:cs typeface="B Nazanin" panose="00000400000000000000" pitchFamily="2" charset="-78"/>
            </a:rPr>
            <a:t>نوع تسویه</a:t>
          </a:r>
          <a:br>
            <a:rPr lang="fa-IR" sz="2000" dirty="0">
              <a:cs typeface="B Nazanin" panose="00000400000000000000" pitchFamily="2" charset="-78"/>
            </a:rPr>
          </a:br>
          <a:r>
            <a:rPr lang="fa-IR" sz="1800" dirty="0">
              <a:cs typeface="B Nazanin" panose="00000400000000000000" pitchFamily="2" charset="-78"/>
            </a:rPr>
            <a:t>شامل نقدی یا اعتباری</a:t>
          </a:r>
        </a:p>
      </dgm:t>
    </dgm:pt>
    <dgm:pt modelId="{07D2F198-C87D-48D5-BAC0-9D99E66BB435}" type="parTrans" cxnId="{FFAC44BE-C91C-4AEC-8328-8E5D2D29A335}">
      <dgm:prSet/>
      <dgm:spPr/>
      <dgm:t>
        <a:bodyPr/>
        <a:lstStyle/>
        <a:p>
          <a:endParaRPr lang="en-US" sz="2800">
            <a:cs typeface="B Nazanin" panose="00000400000000000000" pitchFamily="2" charset="-78"/>
          </a:endParaRPr>
        </a:p>
      </dgm:t>
    </dgm:pt>
    <dgm:pt modelId="{51FF786B-FA14-4C1B-ACDD-62641FD765B3}" type="sibTrans" cxnId="{FFAC44BE-C91C-4AEC-8328-8E5D2D29A335}">
      <dgm:prSet/>
      <dgm:spPr/>
      <dgm:t>
        <a:bodyPr/>
        <a:lstStyle/>
        <a:p>
          <a:endParaRPr lang="en-US" sz="2800">
            <a:cs typeface="B Nazanin" panose="00000400000000000000" pitchFamily="2" charset="-78"/>
          </a:endParaRPr>
        </a:p>
      </dgm:t>
    </dgm:pt>
    <dgm:pt modelId="{4AECF9BB-5A39-4A9D-B843-8C17F28382E9}">
      <dgm:prSet custT="1"/>
      <dgm:spPr/>
      <dgm:t>
        <a:bodyPr/>
        <a:lstStyle/>
        <a:p>
          <a:r>
            <a:rPr lang="fa-IR" sz="2000" dirty="0" err="1">
              <a:cs typeface="B Nazanin" panose="00000400000000000000" pitchFamily="2" charset="-78"/>
            </a:rPr>
            <a:t>زمان‌بندی</a:t>
          </a:r>
          <a:r>
            <a:rPr lang="fa-IR" sz="2000" dirty="0">
              <a:cs typeface="B Nazanin" panose="00000400000000000000" pitchFamily="2" charset="-78"/>
            </a:rPr>
            <a:t> و مکان تحویل</a:t>
          </a:r>
        </a:p>
      </dgm:t>
    </dgm:pt>
    <dgm:pt modelId="{C1F7B106-8905-46BF-8226-9B89B799B5D5}" type="parTrans" cxnId="{77EDEA14-44D7-4BD9-87BE-7AE800B084C4}">
      <dgm:prSet/>
      <dgm:spPr/>
      <dgm:t>
        <a:bodyPr/>
        <a:lstStyle/>
        <a:p>
          <a:endParaRPr lang="en-US" sz="2800">
            <a:cs typeface="B Nazanin" panose="00000400000000000000" pitchFamily="2" charset="-78"/>
          </a:endParaRPr>
        </a:p>
      </dgm:t>
    </dgm:pt>
    <dgm:pt modelId="{6C2352EA-D1BD-4812-B4E1-2D4572E81EB8}" type="sibTrans" cxnId="{77EDEA14-44D7-4BD9-87BE-7AE800B084C4}">
      <dgm:prSet/>
      <dgm:spPr/>
      <dgm:t>
        <a:bodyPr/>
        <a:lstStyle/>
        <a:p>
          <a:endParaRPr lang="en-US" sz="2800">
            <a:cs typeface="B Nazanin" panose="00000400000000000000" pitchFamily="2" charset="-78"/>
          </a:endParaRPr>
        </a:p>
      </dgm:t>
    </dgm:pt>
    <dgm:pt modelId="{AC475CB5-A08E-43FC-843E-6A29498DD863}">
      <dgm:prSet custT="1"/>
      <dgm:spPr/>
      <dgm:t>
        <a:bodyPr/>
        <a:lstStyle/>
        <a:p>
          <a:r>
            <a:rPr lang="fa-IR" sz="2000" dirty="0">
              <a:cs typeface="B Nazanin" panose="00000400000000000000" pitchFamily="2" charset="-78"/>
            </a:rPr>
            <a:t>نوع </a:t>
          </a:r>
          <a:r>
            <a:rPr lang="fa-IR" sz="2000" dirty="0" err="1">
              <a:cs typeface="B Nazanin" panose="00000400000000000000" pitchFamily="2" charset="-78"/>
            </a:rPr>
            <a:t>بسته‌بندی</a:t>
          </a:r>
          <a:endParaRPr lang="en-US" sz="2000" dirty="0">
            <a:cs typeface="B Nazanin" panose="00000400000000000000" pitchFamily="2" charset="-78"/>
          </a:endParaRPr>
        </a:p>
      </dgm:t>
    </dgm:pt>
    <dgm:pt modelId="{58CB8760-EC37-47E7-8375-1FE6A005A1E7}" type="parTrans" cxnId="{976086C1-8C61-4384-A2E3-DD2592CCACEF}">
      <dgm:prSet/>
      <dgm:spPr/>
      <dgm:t>
        <a:bodyPr/>
        <a:lstStyle/>
        <a:p>
          <a:endParaRPr lang="en-US" sz="2800">
            <a:cs typeface="B Nazanin" panose="00000400000000000000" pitchFamily="2" charset="-78"/>
          </a:endParaRPr>
        </a:p>
      </dgm:t>
    </dgm:pt>
    <dgm:pt modelId="{A79A0850-DB54-4C24-BCA8-EE8C6AD0A305}" type="sibTrans" cxnId="{976086C1-8C61-4384-A2E3-DD2592CCACEF}">
      <dgm:prSet/>
      <dgm:spPr/>
      <dgm:t>
        <a:bodyPr/>
        <a:lstStyle/>
        <a:p>
          <a:endParaRPr lang="en-US" sz="2800">
            <a:cs typeface="B Nazanin" panose="00000400000000000000" pitchFamily="2" charset="-78"/>
          </a:endParaRPr>
        </a:p>
      </dgm:t>
    </dgm:pt>
    <dgm:pt modelId="{DF068884-A732-4AF3-A4FB-E8E7683EE58A}" type="pres">
      <dgm:prSet presAssocID="{201E91B1-C32E-4F28-8105-2F380021899D}" presName="diagram" presStyleCnt="0">
        <dgm:presLayoutVars>
          <dgm:dir val="rev"/>
          <dgm:resizeHandles val="exact"/>
        </dgm:presLayoutVars>
      </dgm:prSet>
      <dgm:spPr/>
    </dgm:pt>
    <dgm:pt modelId="{1C171EA2-030C-4494-8292-EA77860EE471}" type="pres">
      <dgm:prSet presAssocID="{AC70213C-2D34-4C96-8FF2-73347563D394}" presName="node" presStyleLbl="node1" presStyleIdx="0" presStyleCnt="10">
        <dgm:presLayoutVars>
          <dgm:bulletEnabled val="1"/>
        </dgm:presLayoutVars>
      </dgm:prSet>
      <dgm:spPr/>
    </dgm:pt>
    <dgm:pt modelId="{F61ABF0F-F70C-4A71-B6AB-251C50169EAA}" type="pres">
      <dgm:prSet presAssocID="{C7011222-0DCC-493B-8108-62697DD3F182}" presName="sibTrans" presStyleCnt="0"/>
      <dgm:spPr/>
    </dgm:pt>
    <dgm:pt modelId="{34A633F4-C2A2-420A-A941-C3A09DB57934}" type="pres">
      <dgm:prSet presAssocID="{C4DA063B-2CF4-4B7C-BC0B-930F911C156A}" presName="node" presStyleLbl="node1" presStyleIdx="1" presStyleCnt="10">
        <dgm:presLayoutVars>
          <dgm:bulletEnabled val="1"/>
        </dgm:presLayoutVars>
      </dgm:prSet>
      <dgm:spPr/>
    </dgm:pt>
    <dgm:pt modelId="{FD206DB0-D142-4128-9797-23BCBA8E1597}" type="pres">
      <dgm:prSet presAssocID="{A8ECBF3C-C2F6-4EED-B599-B9A27404087E}" presName="sibTrans" presStyleCnt="0"/>
      <dgm:spPr/>
    </dgm:pt>
    <dgm:pt modelId="{18BA60DA-CA59-4E85-97C0-7CA09F73B77E}" type="pres">
      <dgm:prSet presAssocID="{EED67A9B-0450-46DC-AC00-FA0F3DF0389C}" presName="node" presStyleLbl="node1" presStyleIdx="2" presStyleCnt="10">
        <dgm:presLayoutVars>
          <dgm:bulletEnabled val="1"/>
        </dgm:presLayoutVars>
      </dgm:prSet>
      <dgm:spPr/>
    </dgm:pt>
    <dgm:pt modelId="{6E296A1E-E553-481B-9996-D2673859C4BF}" type="pres">
      <dgm:prSet presAssocID="{4FC9C855-DEB0-45C6-96A7-15DF855B69F8}" presName="sibTrans" presStyleCnt="0"/>
      <dgm:spPr/>
    </dgm:pt>
    <dgm:pt modelId="{7948DD84-9AE8-4777-A8B2-EC6C60B2974F}" type="pres">
      <dgm:prSet presAssocID="{AA8E9072-7DC5-4954-87DF-FD3D413B5B3D}" presName="node" presStyleLbl="node1" presStyleIdx="3" presStyleCnt="10">
        <dgm:presLayoutVars>
          <dgm:bulletEnabled val="1"/>
        </dgm:presLayoutVars>
      </dgm:prSet>
      <dgm:spPr/>
    </dgm:pt>
    <dgm:pt modelId="{15376FE1-3DC2-444D-B5C4-7FE6703D1625}" type="pres">
      <dgm:prSet presAssocID="{62ADBB7B-308C-4EF1-AE5D-F8AC9FD5C4BF}" presName="sibTrans" presStyleCnt="0"/>
      <dgm:spPr/>
    </dgm:pt>
    <dgm:pt modelId="{889E78A2-7F8D-4C3D-840D-C8B614ADE6C7}" type="pres">
      <dgm:prSet presAssocID="{5AD5622E-8721-4118-9F06-FF9C26ECD176}" presName="node" presStyleLbl="node1" presStyleIdx="4" presStyleCnt="10">
        <dgm:presLayoutVars>
          <dgm:bulletEnabled val="1"/>
        </dgm:presLayoutVars>
      </dgm:prSet>
      <dgm:spPr/>
    </dgm:pt>
    <dgm:pt modelId="{010A24C7-5733-4779-AA9D-3334F4CEC55B}" type="pres">
      <dgm:prSet presAssocID="{DE8046EB-6A3A-4BD8-AD57-97C325B9DC42}" presName="sibTrans" presStyleCnt="0"/>
      <dgm:spPr/>
    </dgm:pt>
    <dgm:pt modelId="{DBEDB36B-5F66-46FC-8D5D-4CC60428A236}" type="pres">
      <dgm:prSet presAssocID="{94D37383-405C-4C04-8F8E-F7D4B67ACBB7}" presName="node" presStyleLbl="node1" presStyleIdx="5" presStyleCnt="10">
        <dgm:presLayoutVars>
          <dgm:bulletEnabled val="1"/>
        </dgm:presLayoutVars>
      </dgm:prSet>
      <dgm:spPr/>
    </dgm:pt>
    <dgm:pt modelId="{99241551-DDB2-48E0-B033-61FFEA3D4C3A}" type="pres">
      <dgm:prSet presAssocID="{E4E05A57-C568-44B5-85FC-A7F958C99704}" presName="sibTrans" presStyleCnt="0"/>
      <dgm:spPr/>
    </dgm:pt>
    <dgm:pt modelId="{6B6CD912-6333-4A82-A38B-E27DE296C051}" type="pres">
      <dgm:prSet presAssocID="{CC476B8E-D873-4ED4-97E7-3BEF267CA694}" presName="node" presStyleLbl="node1" presStyleIdx="6" presStyleCnt="10">
        <dgm:presLayoutVars>
          <dgm:bulletEnabled val="1"/>
        </dgm:presLayoutVars>
      </dgm:prSet>
      <dgm:spPr/>
    </dgm:pt>
    <dgm:pt modelId="{FBFC10F9-D3AE-4DE7-B6D6-3CB612A8D7A6}" type="pres">
      <dgm:prSet presAssocID="{FAB85C10-57E7-461C-823F-BD56C8AF71B3}" presName="sibTrans" presStyleCnt="0"/>
      <dgm:spPr/>
    </dgm:pt>
    <dgm:pt modelId="{05202894-8C76-48A6-9389-6D5D475827EF}" type="pres">
      <dgm:prSet presAssocID="{689C2104-E941-4D4F-BFEC-4D72DCE251A0}" presName="node" presStyleLbl="node1" presStyleIdx="7" presStyleCnt="10">
        <dgm:presLayoutVars>
          <dgm:bulletEnabled val="1"/>
        </dgm:presLayoutVars>
      </dgm:prSet>
      <dgm:spPr/>
    </dgm:pt>
    <dgm:pt modelId="{6BF96E1F-B312-4610-9D6F-92B51932FA82}" type="pres">
      <dgm:prSet presAssocID="{51FF786B-FA14-4C1B-ACDD-62641FD765B3}" presName="sibTrans" presStyleCnt="0"/>
      <dgm:spPr/>
    </dgm:pt>
    <dgm:pt modelId="{D8F1CBE1-9BCD-4FC5-BC59-1ADF9CABE5C9}" type="pres">
      <dgm:prSet presAssocID="{4AECF9BB-5A39-4A9D-B843-8C17F28382E9}" presName="node" presStyleLbl="node1" presStyleIdx="8" presStyleCnt="10">
        <dgm:presLayoutVars>
          <dgm:bulletEnabled val="1"/>
        </dgm:presLayoutVars>
      </dgm:prSet>
      <dgm:spPr/>
    </dgm:pt>
    <dgm:pt modelId="{9063600F-C98D-4346-BA8C-FA162E7B0084}" type="pres">
      <dgm:prSet presAssocID="{6C2352EA-D1BD-4812-B4E1-2D4572E81EB8}" presName="sibTrans" presStyleCnt="0"/>
      <dgm:spPr/>
    </dgm:pt>
    <dgm:pt modelId="{6DB59930-66D4-4AB5-8E17-0B110BCCB4BD}" type="pres">
      <dgm:prSet presAssocID="{AC475CB5-A08E-43FC-843E-6A29498DD863}" presName="node" presStyleLbl="node1" presStyleIdx="9" presStyleCnt="10">
        <dgm:presLayoutVars>
          <dgm:bulletEnabled val="1"/>
        </dgm:presLayoutVars>
      </dgm:prSet>
      <dgm:spPr/>
    </dgm:pt>
  </dgm:ptLst>
  <dgm:cxnLst>
    <dgm:cxn modelId="{BE8D9B0A-FB34-4D0A-A98B-1B6F3DD61419}" type="presOf" srcId="{CC476B8E-D873-4ED4-97E7-3BEF267CA694}" destId="{6B6CD912-6333-4A82-A38B-E27DE296C051}" srcOrd="0" destOrd="0" presId="urn:microsoft.com/office/officeart/2005/8/layout/default"/>
    <dgm:cxn modelId="{77EDEA14-44D7-4BD9-87BE-7AE800B084C4}" srcId="{201E91B1-C32E-4F28-8105-2F380021899D}" destId="{4AECF9BB-5A39-4A9D-B843-8C17F28382E9}" srcOrd="8" destOrd="0" parTransId="{C1F7B106-8905-46BF-8226-9B89B799B5D5}" sibTransId="{6C2352EA-D1BD-4812-B4E1-2D4572E81EB8}"/>
    <dgm:cxn modelId="{4D107616-13E1-4D6D-B1CA-948EF0BFDDB0}" type="presOf" srcId="{94D37383-405C-4C04-8F8E-F7D4B67ACBB7}" destId="{DBEDB36B-5F66-46FC-8D5D-4CC60428A236}" srcOrd="0" destOrd="0" presId="urn:microsoft.com/office/officeart/2005/8/layout/default"/>
    <dgm:cxn modelId="{B28F5722-FF77-4FB6-9506-060EAADD9C2A}" type="presOf" srcId="{AA8E9072-7DC5-4954-87DF-FD3D413B5B3D}" destId="{7948DD84-9AE8-4777-A8B2-EC6C60B2974F}" srcOrd="0" destOrd="0" presId="urn:microsoft.com/office/officeart/2005/8/layout/default"/>
    <dgm:cxn modelId="{5E403431-CDD1-4AA3-AC14-ECFC93D74632}" type="presOf" srcId="{689C2104-E941-4D4F-BFEC-4D72DCE251A0}" destId="{05202894-8C76-48A6-9389-6D5D475827EF}" srcOrd="0" destOrd="0" presId="urn:microsoft.com/office/officeart/2005/8/layout/default"/>
    <dgm:cxn modelId="{C0E8693F-96EA-41D0-AFF1-8EBAD3B02F46}" srcId="{201E91B1-C32E-4F28-8105-2F380021899D}" destId="{C4DA063B-2CF4-4B7C-BC0B-930F911C156A}" srcOrd="1" destOrd="0" parTransId="{71E0C080-F89F-4567-9199-107A7F159421}" sibTransId="{A8ECBF3C-C2F6-4EED-B599-B9A27404087E}"/>
    <dgm:cxn modelId="{4122B26F-17E8-48D3-8807-C18245EDC8B7}" type="presOf" srcId="{C4DA063B-2CF4-4B7C-BC0B-930F911C156A}" destId="{34A633F4-C2A2-420A-A941-C3A09DB57934}" srcOrd="0" destOrd="0" presId="urn:microsoft.com/office/officeart/2005/8/layout/default"/>
    <dgm:cxn modelId="{37D8BD50-2BC9-4ADC-8454-15F4776CE72B}" type="presOf" srcId="{AC70213C-2D34-4C96-8FF2-73347563D394}" destId="{1C171EA2-030C-4494-8292-EA77860EE471}" srcOrd="0" destOrd="0" presId="urn:microsoft.com/office/officeart/2005/8/layout/default"/>
    <dgm:cxn modelId="{199B5881-0B1D-47B3-A65D-49D04A30C755}" type="presOf" srcId="{AC475CB5-A08E-43FC-843E-6A29498DD863}" destId="{6DB59930-66D4-4AB5-8E17-0B110BCCB4BD}" srcOrd="0" destOrd="0" presId="urn:microsoft.com/office/officeart/2005/8/layout/default"/>
    <dgm:cxn modelId="{52412C86-CBC2-499D-AD9E-39FDC20012C0}" srcId="{201E91B1-C32E-4F28-8105-2F380021899D}" destId="{EED67A9B-0450-46DC-AC00-FA0F3DF0389C}" srcOrd="2" destOrd="0" parTransId="{4A89C30B-9E89-47A7-81F1-CB1DFD7E0710}" sibTransId="{4FC9C855-DEB0-45C6-96A7-15DF855B69F8}"/>
    <dgm:cxn modelId="{FCD56891-9D73-4FB6-9AC3-2E39D087CC8E}" type="presOf" srcId="{4AECF9BB-5A39-4A9D-B843-8C17F28382E9}" destId="{D8F1CBE1-9BCD-4FC5-BC59-1ADF9CABE5C9}" srcOrd="0" destOrd="0" presId="urn:microsoft.com/office/officeart/2005/8/layout/default"/>
    <dgm:cxn modelId="{EC294E9A-210B-4E8A-A9AC-9197A458F7B1}" type="presOf" srcId="{EED67A9B-0450-46DC-AC00-FA0F3DF0389C}" destId="{18BA60DA-CA59-4E85-97C0-7CA09F73B77E}" srcOrd="0" destOrd="0" presId="urn:microsoft.com/office/officeart/2005/8/layout/default"/>
    <dgm:cxn modelId="{8F9BE2A0-B2A6-44A0-8CFA-2C01693F1FFF}" srcId="{201E91B1-C32E-4F28-8105-2F380021899D}" destId="{AA8E9072-7DC5-4954-87DF-FD3D413B5B3D}" srcOrd="3" destOrd="0" parTransId="{28A46385-636D-43C8-804A-EB106EA89B05}" sibTransId="{62ADBB7B-308C-4EF1-AE5D-F8AC9FD5C4BF}"/>
    <dgm:cxn modelId="{17A0B4A4-81C1-4473-86A8-3A6E72469CBC}" srcId="{201E91B1-C32E-4F28-8105-2F380021899D}" destId="{AC70213C-2D34-4C96-8FF2-73347563D394}" srcOrd="0" destOrd="0" parTransId="{7C2C17ED-CE09-4888-A374-AE75F158801D}" sibTransId="{C7011222-0DCC-493B-8108-62697DD3F182}"/>
    <dgm:cxn modelId="{B644BDB8-805B-4E92-A073-5E397B5CFAB8}" srcId="{201E91B1-C32E-4F28-8105-2F380021899D}" destId="{CC476B8E-D873-4ED4-97E7-3BEF267CA694}" srcOrd="6" destOrd="0" parTransId="{6EA4A9DF-8EA7-418E-B631-64D328B1E691}" sibTransId="{FAB85C10-57E7-461C-823F-BD56C8AF71B3}"/>
    <dgm:cxn modelId="{FFAC44BE-C91C-4AEC-8328-8E5D2D29A335}" srcId="{201E91B1-C32E-4F28-8105-2F380021899D}" destId="{689C2104-E941-4D4F-BFEC-4D72DCE251A0}" srcOrd="7" destOrd="0" parTransId="{07D2F198-C87D-48D5-BAC0-9D99E66BB435}" sibTransId="{51FF786B-FA14-4C1B-ACDD-62641FD765B3}"/>
    <dgm:cxn modelId="{594EF8C0-E5CD-4A58-92B7-731E750CE009}" type="presOf" srcId="{5AD5622E-8721-4118-9F06-FF9C26ECD176}" destId="{889E78A2-7F8D-4C3D-840D-C8B614ADE6C7}" srcOrd="0" destOrd="0" presId="urn:microsoft.com/office/officeart/2005/8/layout/default"/>
    <dgm:cxn modelId="{976086C1-8C61-4384-A2E3-DD2592CCACEF}" srcId="{201E91B1-C32E-4F28-8105-2F380021899D}" destId="{AC475CB5-A08E-43FC-843E-6A29498DD863}" srcOrd="9" destOrd="0" parTransId="{58CB8760-EC37-47E7-8375-1FE6A005A1E7}" sibTransId="{A79A0850-DB54-4C24-BCA8-EE8C6AD0A305}"/>
    <dgm:cxn modelId="{3788E7C1-8B11-47D3-B45B-FA2921C2EC72}" srcId="{201E91B1-C32E-4F28-8105-2F380021899D}" destId="{94D37383-405C-4C04-8F8E-F7D4B67ACBB7}" srcOrd="5" destOrd="0" parTransId="{E5EAC5BA-F366-4D98-9E44-FC275752AA04}" sibTransId="{E4E05A57-C568-44B5-85FC-A7F958C99704}"/>
    <dgm:cxn modelId="{1CBAA7CD-149F-4CB1-811B-BCC4A105D246}" type="presOf" srcId="{201E91B1-C32E-4F28-8105-2F380021899D}" destId="{DF068884-A732-4AF3-A4FB-E8E7683EE58A}" srcOrd="0" destOrd="0" presId="urn:microsoft.com/office/officeart/2005/8/layout/default"/>
    <dgm:cxn modelId="{9FA62AF5-A0C4-49BF-A99F-13E43A6372A2}" srcId="{201E91B1-C32E-4F28-8105-2F380021899D}" destId="{5AD5622E-8721-4118-9F06-FF9C26ECD176}" srcOrd="4" destOrd="0" parTransId="{55D25C9C-DB39-444F-A775-3FFEEBCB985D}" sibTransId="{DE8046EB-6A3A-4BD8-AD57-97C325B9DC42}"/>
    <dgm:cxn modelId="{790869CC-06B7-402C-B9E6-B08FE51A6066}" type="presParOf" srcId="{DF068884-A732-4AF3-A4FB-E8E7683EE58A}" destId="{1C171EA2-030C-4494-8292-EA77860EE471}" srcOrd="0" destOrd="0" presId="urn:microsoft.com/office/officeart/2005/8/layout/default"/>
    <dgm:cxn modelId="{82ED018C-CC8A-4683-9CC5-5C791FC62489}" type="presParOf" srcId="{DF068884-A732-4AF3-A4FB-E8E7683EE58A}" destId="{F61ABF0F-F70C-4A71-B6AB-251C50169EAA}" srcOrd="1" destOrd="0" presId="urn:microsoft.com/office/officeart/2005/8/layout/default"/>
    <dgm:cxn modelId="{CB805B26-A14A-41F3-931C-1429A379581D}" type="presParOf" srcId="{DF068884-A732-4AF3-A4FB-E8E7683EE58A}" destId="{34A633F4-C2A2-420A-A941-C3A09DB57934}" srcOrd="2" destOrd="0" presId="urn:microsoft.com/office/officeart/2005/8/layout/default"/>
    <dgm:cxn modelId="{65AF458B-8090-4AB9-8B83-8D74B426E450}" type="presParOf" srcId="{DF068884-A732-4AF3-A4FB-E8E7683EE58A}" destId="{FD206DB0-D142-4128-9797-23BCBA8E1597}" srcOrd="3" destOrd="0" presId="urn:microsoft.com/office/officeart/2005/8/layout/default"/>
    <dgm:cxn modelId="{E1BC0F20-BC49-4EEB-A97B-7664B2C057BE}" type="presParOf" srcId="{DF068884-A732-4AF3-A4FB-E8E7683EE58A}" destId="{18BA60DA-CA59-4E85-97C0-7CA09F73B77E}" srcOrd="4" destOrd="0" presId="urn:microsoft.com/office/officeart/2005/8/layout/default"/>
    <dgm:cxn modelId="{F10D0D2B-007F-4ABB-85A7-F14271991AD3}" type="presParOf" srcId="{DF068884-A732-4AF3-A4FB-E8E7683EE58A}" destId="{6E296A1E-E553-481B-9996-D2673859C4BF}" srcOrd="5" destOrd="0" presId="urn:microsoft.com/office/officeart/2005/8/layout/default"/>
    <dgm:cxn modelId="{3EFAAA74-B93C-4B8E-BC9D-4AE0B7C0D398}" type="presParOf" srcId="{DF068884-A732-4AF3-A4FB-E8E7683EE58A}" destId="{7948DD84-9AE8-4777-A8B2-EC6C60B2974F}" srcOrd="6" destOrd="0" presId="urn:microsoft.com/office/officeart/2005/8/layout/default"/>
    <dgm:cxn modelId="{980C047E-BED2-40B1-B454-714AF2CB15A5}" type="presParOf" srcId="{DF068884-A732-4AF3-A4FB-E8E7683EE58A}" destId="{15376FE1-3DC2-444D-B5C4-7FE6703D1625}" srcOrd="7" destOrd="0" presId="urn:microsoft.com/office/officeart/2005/8/layout/default"/>
    <dgm:cxn modelId="{C5D1AEDD-A251-43FC-9D0D-904B75E3C973}" type="presParOf" srcId="{DF068884-A732-4AF3-A4FB-E8E7683EE58A}" destId="{889E78A2-7F8D-4C3D-840D-C8B614ADE6C7}" srcOrd="8" destOrd="0" presId="urn:microsoft.com/office/officeart/2005/8/layout/default"/>
    <dgm:cxn modelId="{697EDBB3-FF36-4022-99BD-FF57E89752E9}" type="presParOf" srcId="{DF068884-A732-4AF3-A4FB-E8E7683EE58A}" destId="{010A24C7-5733-4779-AA9D-3334F4CEC55B}" srcOrd="9" destOrd="0" presId="urn:microsoft.com/office/officeart/2005/8/layout/default"/>
    <dgm:cxn modelId="{2BA394DD-BB8C-4520-9370-09E8B76D5624}" type="presParOf" srcId="{DF068884-A732-4AF3-A4FB-E8E7683EE58A}" destId="{DBEDB36B-5F66-46FC-8D5D-4CC60428A236}" srcOrd="10" destOrd="0" presId="urn:microsoft.com/office/officeart/2005/8/layout/default"/>
    <dgm:cxn modelId="{44C244D6-3F24-4EF0-826F-175DDC9858D2}" type="presParOf" srcId="{DF068884-A732-4AF3-A4FB-E8E7683EE58A}" destId="{99241551-DDB2-48E0-B033-61FFEA3D4C3A}" srcOrd="11" destOrd="0" presId="urn:microsoft.com/office/officeart/2005/8/layout/default"/>
    <dgm:cxn modelId="{7051BD57-B74D-4B64-B9A7-84FA44373A6E}" type="presParOf" srcId="{DF068884-A732-4AF3-A4FB-E8E7683EE58A}" destId="{6B6CD912-6333-4A82-A38B-E27DE296C051}" srcOrd="12" destOrd="0" presId="urn:microsoft.com/office/officeart/2005/8/layout/default"/>
    <dgm:cxn modelId="{D27EFAA4-5D5B-4983-BD84-3E1320FA47AC}" type="presParOf" srcId="{DF068884-A732-4AF3-A4FB-E8E7683EE58A}" destId="{FBFC10F9-D3AE-4DE7-B6D6-3CB612A8D7A6}" srcOrd="13" destOrd="0" presId="urn:microsoft.com/office/officeart/2005/8/layout/default"/>
    <dgm:cxn modelId="{93A52502-79D0-45F6-A6BD-96AB384E700E}" type="presParOf" srcId="{DF068884-A732-4AF3-A4FB-E8E7683EE58A}" destId="{05202894-8C76-48A6-9389-6D5D475827EF}" srcOrd="14" destOrd="0" presId="urn:microsoft.com/office/officeart/2005/8/layout/default"/>
    <dgm:cxn modelId="{110650E9-0E35-4D95-BCB0-FA1D0562B1B2}" type="presParOf" srcId="{DF068884-A732-4AF3-A4FB-E8E7683EE58A}" destId="{6BF96E1F-B312-4610-9D6F-92B51932FA82}" srcOrd="15" destOrd="0" presId="urn:microsoft.com/office/officeart/2005/8/layout/default"/>
    <dgm:cxn modelId="{4FDE85AF-8C8F-4C8E-B7F2-5AB3CC83B4A2}" type="presParOf" srcId="{DF068884-A732-4AF3-A4FB-E8E7683EE58A}" destId="{D8F1CBE1-9BCD-4FC5-BC59-1ADF9CABE5C9}" srcOrd="16" destOrd="0" presId="urn:microsoft.com/office/officeart/2005/8/layout/default"/>
    <dgm:cxn modelId="{7DB0FE5B-1233-488E-8972-87402E96764F}" type="presParOf" srcId="{DF068884-A732-4AF3-A4FB-E8E7683EE58A}" destId="{9063600F-C98D-4346-BA8C-FA162E7B0084}" srcOrd="17" destOrd="0" presId="urn:microsoft.com/office/officeart/2005/8/layout/default"/>
    <dgm:cxn modelId="{5C3421D1-570E-42BF-A2FD-94F3E06741DF}" type="presParOf" srcId="{DF068884-A732-4AF3-A4FB-E8E7683EE58A}" destId="{6DB59930-66D4-4AB5-8E17-0B110BCCB4BD}"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C1CE-3EF2-4C81-8207-8AAD11F5B3FD}">
      <dsp:nvSpPr>
        <dsp:cNvPr id="0" name=""/>
        <dsp:cNvSpPr/>
      </dsp:nvSpPr>
      <dsp:spPr>
        <a:xfrm>
          <a:off x="6893919" y="-704408"/>
          <a:ext cx="5472816" cy="5472816"/>
        </a:xfrm>
        <a:prstGeom prst="blockArc">
          <a:avLst>
            <a:gd name="adj1" fmla="val 8100000"/>
            <a:gd name="adj2" fmla="val 13500000"/>
            <a:gd name="adj3" fmla="val 39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89CBE-E9AA-4E50-A853-3F17484EB396}">
      <dsp:nvSpPr>
        <dsp:cNvPr id="0" name=""/>
        <dsp:cNvSpPr/>
      </dsp:nvSpPr>
      <dsp:spPr>
        <a:xfrm>
          <a:off x="55186" y="253918"/>
          <a:ext cx="7332675" cy="5081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403354" bIns="60960" numCol="1" spcCol="1270" anchor="ctr" anchorCtr="0">
          <a:noAutofit/>
        </a:bodyPr>
        <a:lstStyle/>
        <a:p>
          <a:pPr marL="174625" lvl="0" indent="0" algn="r" defTabSz="1066800" rtl="1">
            <a:lnSpc>
              <a:spcPct val="90000"/>
            </a:lnSpc>
            <a:spcBef>
              <a:spcPct val="0"/>
            </a:spcBef>
            <a:spcAft>
              <a:spcPct val="35000"/>
            </a:spcAft>
            <a:buNone/>
          </a:pPr>
          <a:r>
            <a:rPr lang="fa-IR" sz="2400" kern="1200" dirty="0">
              <a:latin typeface="+mn-lt"/>
              <a:ea typeface="+mn-ea"/>
              <a:cs typeface="B Titr" panose="00000700000000000000" pitchFamily="2" charset="-78"/>
            </a:rPr>
            <a:t>مقدمه</a:t>
          </a:r>
          <a:endParaRPr lang="en-US" sz="2400" kern="1200" dirty="0">
            <a:latin typeface="+mn-lt"/>
            <a:ea typeface="+mn-ea"/>
            <a:cs typeface="B Titr" panose="00000700000000000000" pitchFamily="2" charset="-78"/>
          </a:endParaRPr>
        </a:p>
      </dsp:txBody>
      <dsp:txXfrm>
        <a:off x="55186" y="253918"/>
        <a:ext cx="7332675" cy="508162"/>
      </dsp:txXfrm>
    </dsp:sp>
    <dsp:sp modelId="{DFBE85F7-8F6F-4913-90BD-F09EE8067B25}">
      <dsp:nvSpPr>
        <dsp:cNvPr id="0" name=""/>
        <dsp:cNvSpPr/>
      </dsp:nvSpPr>
      <dsp:spPr>
        <a:xfrm>
          <a:off x="7070260" y="190398"/>
          <a:ext cx="635203" cy="63520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EF5945-2E41-435A-87F2-1690ACD794CC}">
      <dsp:nvSpPr>
        <dsp:cNvPr id="0" name=""/>
        <dsp:cNvSpPr/>
      </dsp:nvSpPr>
      <dsp:spPr>
        <a:xfrm>
          <a:off x="55186" y="1015918"/>
          <a:ext cx="6968540" cy="508162"/>
        </a:xfrm>
        <a:prstGeom prst="rect">
          <a:avLst/>
        </a:prstGeom>
        <a:solidFill>
          <a:schemeClr val="accent5">
            <a:hueOff val="-170749"/>
            <a:satOff val="-14858"/>
            <a:lumOff val="-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403354" bIns="60960" numCol="1" spcCol="1270" anchor="ctr" anchorCtr="0">
          <a:noAutofit/>
        </a:bodyPr>
        <a:lstStyle/>
        <a:p>
          <a:pPr marL="174625" lvl="0" indent="0" algn="r" defTabSz="1066800" rtl="1">
            <a:lnSpc>
              <a:spcPct val="90000"/>
            </a:lnSpc>
            <a:spcBef>
              <a:spcPct val="0"/>
            </a:spcBef>
            <a:spcAft>
              <a:spcPct val="35000"/>
            </a:spcAft>
            <a:buNone/>
          </a:pPr>
          <a:r>
            <a:rPr lang="fa-IR" sz="2400" kern="1200" dirty="0">
              <a:latin typeface="+mn-lt"/>
              <a:ea typeface="+mn-ea"/>
              <a:cs typeface="B Titr" panose="00000700000000000000" pitchFamily="2" charset="-78"/>
            </a:rPr>
            <a:t>بازار معاملات کالای فیزیکی</a:t>
          </a:r>
          <a:endParaRPr lang="en-US" sz="2400" kern="1200" dirty="0">
            <a:latin typeface="+mn-lt"/>
            <a:ea typeface="+mn-ea"/>
            <a:cs typeface="B Titr" panose="00000700000000000000" pitchFamily="2" charset="-78"/>
          </a:endParaRPr>
        </a:p>
      </dsp:txBody>
      <dsp:txXfrm>
        <a:off x="55186" y="1015918"/>
        <a:ext cx="6968540" cy="508162"/>
      </dsp:txXfrm>
    </dsp:sp>
    <dsp:sp modelId="{A8E039DD-766F-44FA-9C4A-0FEE5F934300}">
      <dsp:nvSpPr>
        <dsp:cNvPr id="0" name=""/>
        <dsp:cNvSpPr/>
      </dsp:nvSpPr>
      <dsp:spPr>
        <a:xfrm>
          <a:off x="6706125" y="952398"/>
          <a:ext cx="635203" cy="635203"/>
        </a:xfrm>
        <a:prstGeom prst="ellipse">
          <a:avLst/>
        </a:prstGeom>
        <a:solidFill>
          <a:schemeClr val="lt1">
            <a:hueOff val="0"/>
            <a:satOff val="0"/>
            <a:lumOff val="0"/>
            <a:alphaOff val="0"/>
          </a:schemeClr>
        </a:solidFill>
        <a:ln w="12700" cap="flat" cmpd="sng" algn="ctr">
          <a:solidFill>
            <a:schemeClr val="accent5">
              <a:hueOff val="-170749"/>
              <a:satOff val="-14858"/>
              <a:lumOff val="-1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AD2CFF-C9DF-48FE-8CDC-F99F56D29F71}">
      <dsp:nvSpPr>
        <dsp:cNvPr id="0" name=""/>
        <dsp:cNvSpPr/>
      </dsp:nvSpPr>
      <dsp:spPr>
        <a:xfrm>
          <a:off x="55186" y="1777918"/>
          <a:ext cx="6856780" cy="508162"/>
        </a:xfrm>
        <a:prstGeom prst="rect">
          <a:avLst/>
        </a:prstGeom>
        <a:solidFill>
          <a:schemeClr val="accent5">
            <a:hueOff val="-341498"/>
            <a:satOff val="-29716"/>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403354" bIns="60960" numCol="1" spcCol="1270" anchor="ctr" anchorCtr="0">
          <a:noAutofit/>
        </a:bodyPr>
        <a:lstStyle/>
        <a:p>
          <a:pPr marL="174625" lvl="0" indent="0" algn="r" defTabSz="1066800" rtl="1">
            <a:lnSpc>
              <a:spcPct val="90000"/>
            </a:lnSpc>
            <a:spcBef>
              <a:spcPct val="0"/>
            </a:spcBef>
            <a:spcAft>
              <a:spcPct val="35000"/>
            </a:spcAft>
            <a:buNone/>
          </a:pPr>
          <a:r>
            <a:rPr lang="fa-IR" sz="2400" kern="1200" dirty="0">
              <a:latin typeface="+mn-lt"/>
              <a:ea typeface="+mn-ea"/>
              <a:cs typeface="B Titr" panose="00000700000000000000" pitchFamily="2" charset="-78"/>
            </a:rPr>
            <a:t>بازار مشتقه</a:t>
          </a:r>
          <a:endParaRPr lang="en-US" sz="2400" kern="1200" dirty="0">
            <a:latin typeface="+mn-lt"/>
            <a:ea typeface="+mn-ea"/>
            <a:cs typeface="B Titr" panose="00000700000000000000" pitchFamily="2" charset="-78"/>
          </a:endParaRPr>
        </a:p>
      </dsp:txBody>
      <dsp:txXfrm>
        <a:off x="55186" y="1777918"/>
        <a:ext cx="6856780" cy="508162"/>
      </dsp:txXfrm>
    </dsp:sp>
    <dsp:sp modelId="{E0822AD0-D1E4-4F51-AF9C-91841887BCD3}">
      <dsp:nvSpPr>
        <dsp:cNvPr id="0" name=""/>
        <dsp:cNvSpPr/>
      </dsp:nvSpPr>
      <dsp:spPr>
        <a:xfrm>
          <a:off x="6594365" y="1714398"/>
          <a:ext cx="635203" cy="635203"/>
        </a:xfrm>
        <a:prstGeom prst="ellipse">
          <a:avLst/>
        </a:prstGeom>
        <a:solidFill>
          <a:schemeClr val="lt1">
            <a:hueOff val="0"/>
            <a:satOff val="0"/>
            <a:lumOff val="0"/>
            <a:alphaOff val="0"/>
          </a:schemeClr>
        </a:solidFill>
        <a:ln w="12700" cap="flat" cmpd="sng" algn="ctr">
          <a:solidFill>
            <a:schemeClr val="accent5">
              <a:hueOff val="-341498"/>
              <a:satOff val="-29716"/>
              <a:lumOff val="-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5BC11-4178-4404-B5F2-0CBC0025EF96}">
      <dsp:nvSpPr>
        <dsp:cNvPr id="0" name=""/>
        <dsp:cNvSpPr/>
      </dsp:nvSpPr>
      <dsp:spPr>
        <a:xfrm>
          <a:off x="55186" y="2539918"/>
          <a:ext cx="6968540" cy="508162"/>
        </a:xfrm>
        <a:prstGeom prst="rect">
          <a:avLst/>
        </a:prstGeom>
        <a:solidFill>
          <a:schemeClr val="accent5">
            <a:hueOff val="-512246"/>
            <a:satOff val="-44573"/>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403354" bIns="60960" numCol="1" spcCol="1270" anchor="ctr" anchorCtr="0">
          <a:noAutofit/>
        </a:bodyPr>
        <a:lstStyle/>
        <a:p>
          <a:pPr marL="174625" lvl="0" indent="0" algn="r" defTabSz="1066800" rtl="1">
            <a:lnSpc>
              <a:spcPct val="90000"/>
            </a:lnSpc>
            <a:spcBef>
              <a:spcPct val="0"/>
            </a:spcBef>
            <a:spcAft>
              <a:spcPct val="35000"/>
            </a:spcAft>
            <a:buNone/>
          </a:pPr>
          <a:r>
            <a:rPr lang="fa-IR" sz="2400" kern="1200" dirty="0">
              <a:latin typeface="+mn-lt"/>
              <a:ea typeface="+mn-ea"/>
              <a:cs typeface="B Titr" panose="00000700000000000000" pitchFamily="2" charset="-78"/>
            </a:rPr>
            <a:t>بازار مالی</a:t>
          </a:r>
          <a:endParaRPr lang="en-US" sz="2400" kern="1200" dirty="0">
            <a:latin typeface="+mn-lt"/>
            <a:ea typeface="+mn-ea"/>
            <a:cs typeface="B Titr" panose="00000700000000000000" pitchFamily="2" charset="-78"/>
          </a:endParaRPr>
        </a:p>
      </dsp:txBody>
      <dsp:txXfrm>
        <a:off x="55186" y="2539918"/>
        <a:ext cx="6968540" cy="508162"/>
      </dsp:txXfrm>
    </dsp:sp>
    <dsp:sp modelId="{58CEC8B1-36E1-45AF-925E-EA3C0948A268}">
      <dsp:nvSpPr>
        <dsp:cNvPr id="0" name=""/>
        <dsp:cNvSpPr/>
      </dsp:nvSpPr>
      <dsp:spPr>
        <a:xfrm>
          <a:off x="6706125" y="2476398"/>
          <a:ext cx="635203" cy="635203"/>
        </a:xfrm>
        <a:prstGeom prst="ellipse">
          <a:avLst/>
        </a:prstGeom>
        <a:solidFill>
          <a:schemeClr val="lt1">
            <a:hueOff val="0"/>
            <a:satOff val="0"/>
            <a:lumOff val="0"/>
            <a:alphaOff val="0"/>
          </a:schemeClr>
        </a:solidFill>
        <a:ln w="12700" cap="flat" cmpd="sng" algn="ctr">
          <a:solidFill>
            <a:schemeClr val="accent5">
              <a:hueOff val="-512246"/>
              <a:satOff val="-44573"/>
              <a:lumOff val="-4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74CE8E-7B6A-45AC-9D8D-831646057AA9}">
      <dsp:nvSpPr>
        <dsp:cNvPr id="0" name=""/>
        <dsp:cNvSpPr/>
      </dsp:nvSpPr>
      <dsp:spPr>
        <a:xfrm>
          <a:off x="55186" y="3301918"/>
          <a:ext cx="7332675" cy="508162"/>
        </a:xfrm>
        <a:prstGeom prst="rect">
          <a:avLst/>
        </a:prstGeom>
        <a:solidFill>
          <a:schemeClr val="accent5">
            <a:hueOff val="-682995"/>
            <a:satOff val="-59431"/>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403354" bIns="60960" numCol="1" spcCol="1270" anchor="ctr" anchorCtr="0">
          <a:noAutofit/>
        </a:bodyPr>
        <a:lstStyle/>
        <a:p>
          <a:pPr marL="174625" lvl="0" indent="0" algn="r" defTabSz="1066800" rtl="1">
            <a:lnSpc>
              <a:spcPct val="90000"/>
            </a:lnSpc>
            <a:spcBef>
              <a:spcPct val="0"/>
            </a:spcBef>
            <a:spcAft>
              <a:spcPct val="35000"/>
            </a:spcAft>
            <a:buNone/>
          </a:pPr>
          <a:r>
            <a:rPr lang="fa-IR" sz="2400" kern="1200" dirty="0">
              <a:latin typeface="+mn-lt"/>
              <a:ea typeface="+mn-ea"/>
              <a:cs typeface="B Titr" panose="00000700000000000000" pitchFamily="2" charset="-78"/>
            </a:rPr>
            <a:t>آمار معاملات</a:t>
          </a:r>
          <a:endParaRPr lang="en-US" sz="2400" kern="1200" dirty="0">
            <a:latin typeface="+mn-lt"/>
            <a:ea typeface="+mn-ea"/>
            <a:cs typeface="B Titr" panose="00000700000000000000" pitchFamily="2" charset="-78"/>
          </a:endParaRPr>
        </a:p>
      </dsp:txBody>
      <dsp:txXfrm>
        <a:off x="55186" y="3301918"/>
        <a:ext cx="7332675" cy="508162"/>
      </dsp:txXfrm>
    </dsp:sp>
    <dsp:sp modelId="{6E49FDA6-186C-497E-801E-D88B7E02274D}">
      <dsp:nvSpPr>
        <dsp:cNvPr id="0" name=""/>
        <dsp:cNvSpPr/>
      </dsp:nvSpPr>
      <dsp:spPr>
        <a:xfrm>
          <a:off x="7070260" y="3238398"/>
          <a:ext cx="635203" cy="635203"/>
        </a:xfrm>
        <a:prstGeom prst="ellipse">
          <a:avLst/>
        </a:prstGeom>
        <a:solidFill>
          <a:schemeClr val="lt1">
            <a:hueOff val="0"/>
            <a:satOff val="0"/>
            <a:lumOff val="0"/>
            <a:alphaOff val="0"/>
          </a:schemeClr>
        </a:solidFill>
        <a:ln w="12700" cap="flat" cmpd="sng" algn="ctr">
          <a:solidFill>
            <a:schemeClr val="accent5">
              <a:hueOff val="-682995"/>
              <a:satOff val="-59431"/>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FC175-E507-4815-8690-53813BA310AE}">
      <dsp:nvSpPr>
        <dsp:cNvPr id="0" name=""/>
        <dsp:cNvSpPr/>
      </dsp:nvSpPr>
      <dsp:spPr>
        <a:xfrm>
          <a:off x="509925" y="2288899"/>
          <a:ext cx="1235690" cy="618304"/>
        </a:xfrm>
        <a:custGeom>
          <a:avLst/>
          <a:gdLst/>
          <a:ahLst/>
          <a:cxnLst/>
          <a:rect l="0" t="0" r="0" b="0"/>
          <a:pathLst>
            <a:path>
              <a:moveTo>
                <a:pt x="1235690" y="0"/>
              </a:moveTo>
              <a:lnTo>
                <a:pt x="1235690" y="524644"/>
              </a:lnTo>
              <a:lnTo>
                <a:pt x="0" y="524644"/>
              </a:lnTo>
              <a:lnTo>
                <a:pt x="0" y="618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7B9A12-BA7C-456B-9729-DBE6230EB52A}">
      <dsp:nvSpPr>
        <dsp:cNvPr id="0" name=""/>
        <dsp:cNvSpPr/>
      </dsp:nvSpPr>
      <dsp:spPr>
        <a:xfrm>
          <a:off x="1699896" y="2288899"/>
          <a:ext cx="91440" cy="618304"/>
        </a:xfrm>
        <a:custGeom>
          <a:avLst/>
          <a:gdLst/>
          <a:ahLst/>
          <a:cxnLst/>
          <a:rect l="0" t="0" r="0" b="0"/>
          <a:pathLst>
            <a:path>
              <a:moveTo>
                <a:pt x="45720" y="0"/>
              </a:moveTo>
              <a:lnTo>
                <a:pt x="45720" y="618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F7DD29-315E-4C81-88E5-07A82824E016}">
      <dsp:nvSpPr>
        <dsp:cNvPr id="0" name=""/>
        <dsp:cNvSpPr/>
      </dsp:nvSpPr>
      <dsp:spPr>
        <a:xfrm>
          <a:off x="1745616" y="2288899"/>
          <a:ext cx="1235690" cy="618304"/>
        </a:xfrm>
        <a:custGeom>
          <a:avLst/>
          <a:gdLst/>
          <a:ahLst/>
          <a:cxnLst/>
          <a:rect l="0" t="0" r="0" b="0"/>
          <a:pathLst>
            <a:path>
              <a:moveTo>
                <a:pt x="0" y="0"/>
              </a:moveTo>
              <a:lnTo>
                <a:pt x="0" y="524644"/>
              </a:lnTo>
              <a:lnTo>
                <a:pt x="1235690" y="524644"/>
              </a:lnTo>
              <a:lnTo>
                <a:pt x="1235690" y="618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32686D-7185-4DC0-927D-9F709F842FE1}">
      <dsp:nvSpPr>
        <dsp:cNvPr id="0" name=""/>
        <dsp:cNvSpPr/>
      </dsp:nvSpPr>
      <dsp:spPr>
        <a:xfrm>
          <a:off x="1745616" y="684741"/>
          <a:ext cx="4009638" cy="682487"/>
        </a:xfrm>
        <a:custGeom>
          <a:avLst/>
          <a:gdLst/>
          <a:ahLst/>
          <a:cxnLst/>
          <a:rect l="0" t="0" r="0" b="0"/>
          <a:pathLst>
            <a:path>
              <a:moveTo>
                <a:pt x="4009638" y="0"/>
              </a:moveTo>
              <a:lnTo>
                <a:pt x="4009638" y="588827"/>
              </a:lnTo>
              <a:lnTo>
                <a:pt x="0" y="588827"/>
              </a:lnTo>
              <a:lnTo>
                <a:pt x="0" y="68248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FEB95-D598-40B8-8871-CAF27FEB0DD0}">
      <dsp:nvSpPr>
        <dsp:cNvPr id="0" name=""/>
        <dsp:cNvSpPr/>
      </dsp:nvSpPr>
      <dsp:spPr>
        <a:xfrm>
          <a:off x="4216996" y="2332478"/>
          <a:ext cx="617845" cy="593080"/>
        </a:xfrm>
        <a:custGeom>
          <a:avLst/>
          <a:gdLst/>
          <a:ahLst/>
          <a:cxnLst/>
          <a:rect l="0" t="0" r="0" b="0"/>
          <a:pathLst>
            <a:path>
              <a:moveTo>
                <a:pt x="617845" y="0"/>
              </a:moveTo>
              <a:lnTo>
                <a:pt x="617845" y="499420"/>
              </a:lnTo>
              <a:lnTo>
                <a:pt x="0" y="499420"/>
              </a:lnTo>
              <a:lnTo>
                <a:pt x="0" y="5930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CE0213-2B51-4652-8337-BF1E3B20A748}">
      <dsp:nvSpPr>
        <dsp:cNvPr id="0" name=""/>
        <dsp:cNvSpPr/>
      </dsp:nvSpPr>
      <dsp:spPr>
        <a:xfrm>
          <a:off x="4834841" y="2332478"/>
          <a:ext cx="617845" cy="593080"/>
        </a:xfrm>
        <a:custGeom>
          <a:avLst/>
          <a:gdLst/>
          <a:ahLst/>
          <a:cxnLst/>
          <a:rect l="0" t="0" r="0" b="0"/>
          <a:pathLst>
            <a:path>
              <a:moveTo>
                <a:pt x="0" y="0"/>
              </a:moveTo>
              <a:lnTo>
                <a:pt x="0" y="499420"/>
              </a:lnTo>
              <a:lnTo>
                <a:pt x="617845" y="499420"/>
              </a:lnTo>
              <a:lnTo>
                <a:pt x="617845" y="5930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13B818-4C85-49C6-B696-ACF628684CE7}">
      <dsp:nvSpPr>
        <dsp:cNvPr id="0" name=""/>
        <dsp:cNvSpPr/>
      </dsp:nvSpPr>
      <dsp:spPr>
        <a:xfrm>
          <a:off x="4834841" y="684741"/>
          <a:ext cx="920413" cy="726065"/>
        </a:xfrm>
        <a:custGeom>
          <a:avLst/>
          <a:gdLst/>
          <a:ahLst/>
          <a:cxnLst/>
          <a:rect l="0" t="0" r="0" b="0"/>
          <a:pathLst>
            <a:path>
              <a:moveTo>
                <a:pt x="920413" y="0"/>
              </a:moveTo>
              <a:lnTo>
                <a:pt x="920413" y="632406"/>
              </a:lnTo>
              <a:lnTo>
                <a:pt x="0" y="632406"/>
              </a:lnTo>
              <a:lnTo>
                <a:pt x="0" y="72606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60B30F-B801-41E5-B6DC-0D7DD1DF9B6F}">
      <dsp:nvSpPr>
        <dsp:cNvPr id="0" name=""/>
        <dsp:cNvSpPr/>
      </dsp:nvSpPr>
      <dsp:spPr>
        <a:xfrm>
          <a:off x="6810396" y="2288899"/>
          <a:ext cx="1053192" cy="618304"/>
        </a:xfrm>
        <a:custGeom>
          <a:avLst/>
          <a:gdLst/>
          <a:ahLst/>
          <a:cxnLst/>
          <a:rect l="0" t="0" r="0" b="0"/>
          <a:pathLst>
            <a:path>
              <a:moveTo>
                <a:pt x="1053192" y="0"/>
              </a:moveTo>
              <a:lnTo>
                <a:pt x="1053192" y="524644"/>
              </a:lnTo>
              <a:lnTo>
                <a:pt x="0" y="524644"/>
              </a:lnTo>
              <a:lnTo>
                <a:pt x="0" y="618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6AE204-CA15-4383-89D3-A25739CD462F}">
      <dsp:nvSpPr>
        <dsp:cNvPr id="0" name=""/>
        <dsp:cNvSpPr/>
      </dsp:nvSpPr>
      <dsp:spPr>
        <a:xfrm>
          <a:off x="7863588" y="2288899"/>
          <a:ext cx="182497" cy="618304"/>
        </a:xfrm>
        <a:custGeom>
          <a:avLst/>
          <a:gdLst/>
          <a:ahLst/>
          <a:cxnLst/>
          <a:rect l="0" t="0" r="0" b="0"/>
          <a:pathLst>
            <a:path>
              <a:moveTo>
                <a:pt x="0" y="0"/>
              </a:moveTo>
              <a:lnTo>
                <a:pt x="0" y="524644"/>
              </a:lnTo>
              <a:lnTo>
                <a:pt x="182497" y="524644"/>
              </a:lnTo>
              <a:lnTo>
                <a:pt x="182497" y="618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3A2648-4FF3-4542-9BE1-1ECB9E3759CC}">
      <dsp:nvSpPr>
        <dsp:cNvPr id="0" name=""/>
        <dsp:cNvSpPr/>
      </dsp:nvSpPr>
      <dsp:spPr>
        <a:xfrm>
          <a:off x="7863588" y="2288899"/>
          <a:ext cx="1418188" cy="618304"/>
        </a:xfrm>
        <a:custGeom>
          <a:avLst/>
          <a:gdLst/>
          <a:ahLst/>
          <a:cxnLst/>
          <a:rect l="0" t="0" r="0" b="0"/>
          <a:pathLst>
            <a:path>
              <a:moveTo>
                <a:pt x="0" y="0"/>
              </a:moveTo>
              <a:lnTo>
                <a:pt x="0" y="524644"/>
              </a:lnTo>
              <a:lnTo>
                <a:pt x="1418188" y="524644"/>
              </a:lnTo>
              <a:lnTo>
                <a:pt x="1418188" y="618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4A7F55-F515-4B66-86EA-5AFFE259E3B5}">
      <dsp:nvSpPr>
        <dsp:cNvPr id="0" name=""/>
        <dsp:cNvSpPr/>
      </dsp:nvSpPr>
      <dsp:spPr>
        <a:xfrm>
          <a:off x="7863588" y="2288899"/>
          <a:ext cx="2562947" cy="618304"/>
        </a:xfrm>
        <a:custGeom>
          <a:avLst/>
          <a:gdLst/>
          <a:ahLst/>
          <a:cxnLst/>
          <a:rect l="0" t="0" r="0" b="0"/>
          <a:pathLst>
            <a:path>
              <a:moveTo>
                <a:pt x="0" y="0"/>
              </a:moveTo>
              <a:lnTo>
                <a:pt x="0" y="524644"/>
              </a:lnTo>
              <a:lnTo>
                <a:pt x="2562947" y="524644"/>
              </a:lnTo>
              <a:lnTo>
                <a:pt x="2562947" y="618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0A6F3B-AA52-4ABD-A0ED-4C918962175E}">
      <dsp:nvSpPr>
        <dsp:cNvPr id="0" name=""/>
        <dsp:cNvSpPr/>
      </dsp:nvSpPr>
      <dsp:spPr>
        <a:xfrm>
          <a:off x="5755254" y="684741"/>
          <a:ext cx="2108333" cy="682487"/>
        </a:xfrm>
        <a:custGeom>
          <a:avLst/>
          <a:gdLst/>
          <a:ahLst/>
          <a:cxnLst/>
          <a:rect l="0" t="0" r="0" b="0"/>
          <a:pathLst>
            <a:path>
              <a:moveTo>
                <a:pt x="0" y="0"/>
              </a:moveTo>
              <a:lnTo>
                <a:pt x="0" y="588827"/>
              </a:lnTo>
              <a:lnTo>
                <a:pt x="2108333" y="588827"/>
              </a:lnTo>
              <a:lnTo>
                <a:pt x="2108333" y="68248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A8997E-81C4-4A62-9CC4-6013B3062A66}">
      <dsp:nvSpPr>
        <dsp:cNvPr id="0" name=""/>
        <dsp:cNvSpPr/>
      </dsp:nvSpPr>
      <dsp:spPr>
        <a:xfrm>
          <a:off x="5755254" y="684741"/>
          <a:ext cx="4322281" cy="714452"/>
        </a:xfrm>
        <a:custGeom>
          <a:avLst/>
          <a:gdLst/>
          <a:ahLst/>
          <a:cxnLst/>
          <a:rect l="0" t="0" r="0" b="0"/>
          <a:pathLst>
            <a:path>
              <a:moveTo>
                <a:pt x="0" y="0"/>
              </a:moveTo>
              <a:lnTo>
                <a:pt x="0" y="620792"/>
              </a:lnTo>
              <a:lnTo>
                <a:pt x="4322281" y="620792"/>
              </a:lnTo>
              <a:lnTo>
                <a:pt x="4322281" y="71445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3A56A-5BAD-45E5-AF6D-1B1179C6DE79}">
      <dsp:nvSpPr>
        <dsp:cNvPr id="0" name=""/>
        <dsp:cNvSpPr/>
      </dsp:nvSpPr>
      <dsp:spPr>
        <a:xfrm>
          <a:off x="3814310" y="-106718"/>
          <a:ext cx="3881889" cy="7914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CE0CB-1E7D-4164-8B4A-D327151C9F31}">
      <dsp:nvSpPr>
        <dsp:cNvPr id="0" name=""/>
        <dsp:cNvSpPr/>
      </dsp:nvSpPr>
      <dsp:spPr>
        <a:xfrm>
          <a:off x="3926645" y="0"/>
          <a:ext cx="3881889" cy="79146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cs typeface="B Nazanin" panose="00000400000000000000" pitchFamily="2" charset="-78"/>
            </a:rPr>
            <a:t>بورس کالای ایران</a:t>
          </a:r>
        </a:p>
      </dsp:txBody>
      <dsp:txXfrm>
        <a:off x="3949826" y="23181"/>
        <a:ext cx="3835527" cy="745098"/>
      </dsp:txXfrm>
    </dsp:sp>
    <dsp:sp modelId="{B4095AF9-3508-4768-8811-CEF9A6190076}">
      <dsp:nvSpPr>
        <dsp:cNvPr id="0" name=""/>
        <dsp:cNvSpPr/>
      </dsp:nvSpPr>
      <dsp:spPr>
        <a:xfrm>
          <a:off x="9279159" y="1399194"/>
          <a:ext cx="1596753" cy="92393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527C2-DA4D-4F5E-92F7-FCBEAC0494B8}">
      <dsp:nvSpPr>
        <dsp:cNvPr id="0" name=""/>
        <dsp:cNvSpPr/>
      </dsp:nvSpPr>
      <dsp:spPr>
        <a:xfrm>
          <a:off x="9391494" y="1505912"/>
          <a:ext cx="1596753" cy="92393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Nazanin" panose="00000400000000000000" pitchFamily="2" charset="-78"/>
            </a:rPr>
            <a:t>بازار فرعی</a:t>
          </a:r>
        </a:p>
      </dsp:txBody>
      <dsp:txXfrm>
        <a:off x="9418555" y="1532973"/>
        <a:ext cx="1542631" cy="869814"/>
      </dsp:txXfrm>
    </dsp:sp>
    <dsp:sp modelId="{80505E4F-67E4-47BB-8BDB-F58DCD5E1292}">
      <dsp:nvSpPr>
        <dsp:cNvPr id="0" name=""/>
        <dsp:cNvSpPr/>
      </dsp:nvSpPr>
      <dsp:spPr>
        <a:xfrm>
          <a:off x="7066076" y="1367228"/>
          <a:ext cx="1595024" cy="9216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601F0-959D-449D-84B3-B535B8F46C13}">
      <dsp:nvSpPr>
        <dsp:cNvPr id="0" name=""/>
        <dsp:cNvSpPr/>
      </dsp:nvSpPr>
      <dsp:spPr>
        <a:xfrm>
          <a:off x="7178412" y="1473947"/>
          <a:ext cx="1595024" cy="92167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Nazanin" panose="00000400000000000000" pitchFamily="2" charset="-78"/>
            </a:rPr>
            <a:t>بازار فیزیکی</a:t>
          </a:r>
        </a:p>
      </dsp:txBody>
      <dsp:txXfrm>
        <a:off x="7205407" y="1500942"/>
        <a:ext cx="1541034" cy="867680"/>
      </dsp:txXfrm>
    </dsp:sp>
    <dsp:sp modelId="{66653AB0-DAFB-4EBC-884E-3EC03423E495}">
      <dsp:nvSpPr>
        <dsp:cNvPr id="0" name=""/>
        <dsp:cNvSpPr/>
      </dsp:nvSpPr>
      <dsp:spPr>
        <a:xfrm>
          <a:off x="9921026" y="2907203"/>
          <a:ext cx="1011019" cy="12767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DEE53-7C70-4A73-945A-6D132C988A4C}">
      <dsp:nvSpPr>
        <dsp:cNvPr id="0" name=""/>
        <dsp:cNvSpPr/>
      </dsp:nvSpPr>
      <dsp:spPr>
        <a:xfrm>
          <a:off x="10033361" y="3013922"/>
          <a:ext cx="1011019" cy="127678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0" kern="1200" dirty="0">
              <a:cs typeface="B Nazanin" panose="00000400000000000000" pitchFamily="2" charset="-78"/>
            </a:rPr>
            <a:t>محصولات صنعتی و معدنی</a:t>
          </a:r>
        </a:p>
      </dsp:txBody>
      <dsp:txXfrm>
        <a:off x="10062973" y="3043534"/>
        <a:ext cx="951795" cy="1217560"/>
      </dsp:txXfrm>
    </dsp:sp>
    <dsp:sp modelId="{D6FE5025-441A-4284-80DD-776538F9F4DE}">
      <dsp:nvSpPr>
        <dsp:cNvPr id="0" name=""/>
        <dsp:cNvSpPr/>
      </dsp:nvSpPr>
      <dsp:spPr>
        <a:xfrm>
          <a:off x="8776267" y="2907203"/>
          <a:ext cx="1011019" cy="12767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ADBFB-12F9-458A-A6AE-BD6B30D163D1}">
      <dsp:nvSpPr>
        <dsp:cNvPr id="0" name=""/>
        <dsp:cNvSpPr/>
      </dsp:nvSpPr>
      <dsp:spPr>
        <a:xfrm>
          <a:off x="8888602" y="3013922"/>
          <a:ext cx="1011019" cy="127678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0" kern="1200" dirty="0">
              <a:cs typeface="B Nazanin" panose="00000400000000000000" pitchFamily="2" charset="-78"/>
            </a:rPr>
            <a:t>محصولات پتروشیمی</a:t>
          </a:r>
        </a:p>
      </dsp:txBody>
      <dsp:txXfrm>
        <a:off x="8918214" y="3043534"/>
        <a:ext cx="951795" cy="1217560"/>
      </dsp:txXfrm>
    </dsp:sp>
    <dsp:sp modelId="{9FC28182-4CB7-4B94-9811-D48780469AD4}">
      <dsp:nvSpPr>
        <dsp:cNvPr id="0" name=""/>
        <dsp:cNvSpPr/>
      </dsp:nvSpPr>
      <dsp:spPr>
        <a:xfrm>
          <a:off x="7540577" y="2907203"/>
          <a:ext cx="1011019" cy="12767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30378-D085-4CA4-A5A9-E9AACAE0242D}">
      <dsp:nvSpPr>
        <dsp:cNvPr id="0" name=""/>
        <dsp:cNvSpPr/>
      </dsp:nvSpPr>
      <dsp:spPr>
        <a:xfrm>
          <a:off x="7652912" y="3013922"/>
          <a:ext cx="1011019" cy="127678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0" kern="1200" dirty="0">
              <a:cs typeface="B Nazanin" panose="00000400000000000000" pitchFamily="2" charset="-78"/>
            </a:rPr>
            <a:t>فرآورده های نفتی</a:t>
          </a:r>
        </a:p>
      </dsp:txBody>
      <dsp:txXfrm>
        <a:off x="7682524" y="3043534"/>
        <a:ext cx="951795" cy="1217560"/>
      </dsp:txXfrm>
    </dsp:sp>
    <dsp:sp modelId="{D521E650-F206-4D08-A850-B708A960EB4C}">
      <dsp:nvSpPr>
        <dsp:cNvPr id="0" name=""/>
        <dsp:cNvSpPr/>
      </dsp:nvSpPr>
      <dsp:spPr>
        <a:xfrm>
          <a:off x="6304886" y="2907203"/>
          <a:ext cx="1011019" cy="12767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B020C-A967-495C-ADC9-A571B0273BEA}">
      <dsp:nvSpPr>
        <dsp:cNvPr id="0" name=""/>
        <dsp:cNvSpPr/>
      </dsp:nvSpPr>
      <dsp:spPr>
        <a:xfrm>
          <a:off x="6417222" y="3013922"/>
          <a:ext cx="1011019" cy="127678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0" kern="1200" dirty="0">
              <a:cs typeface="B Nazanin" panose="00000400000000000000" pitchFamily="2" charset="-78"/>
            </a:rPr>
            <a:t>محصولات کشاورزی</a:t>
          </a:r>
        </a:p>
      </dsp:txBody>
      <dsp:txXfrm>
        <a:off x="6446834" y="3043534"/>
        <a:ext cx="951795" cy="1217560"/>
      </dsp:txXfrm>
    </dsp:sp>
    <dsp:sp modelId="{8D3F6B02-E1D1-4DF7-BB9C-240E3E2A4FF0}">
      <dsp:nvSpPr>
        <dsp:cNvPr id="0" name=""/>
        <dsp:cNvSpPr/>
      </dsp:nvSpPr>
      <dsp:spPr>
        <a:xfrm>
          <a:off x="4105219" y="1410807"/>
          <a:ext cx="1459244" cy="9216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D64922-FD7B-4070-9109-B950D65ABB1E}">
      <dsp:nvSpPr>
        <dsp:cNvPr id="0" name=""/>
        <dsp:cNvSpPr/>
      </dsp:nvSpPr>
      <dsp:spPr>
        <a:xfrm>
          <a:off x="4217554" y="1517526"/>
          <a:ext cx="1459244" cy="92167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Nazanin" panose="00000400000000000000" pitchFamily="2" charset="-78"/>
            </a:rPr>
            <a:t>بازار مشتقه</a:t>
          </a:r>
        </a:p>
      </dsp:txBody>
      <dsp:txXfrm>
        <a:off x="4244549" y="1544521"/>
        <a:ext cx="1405254" cy="867680"/>
      </dsp:txXfrm>
    </dsp:sp>
    <dsp:sp modelId="{69F2D166-2911-4B0A-96CF-0174E4331093}">
      <dsp:nvSpPr>
        <dsp:cNvPr id="0" name=""/>
        <dsp:cNvSpPr/>
      </dsp:nvSpPr>
      <dsp:spPr>
        <a:xfrm>
          <a:off x="4947176" y="2925558"/>
          <a:ext cx="1011019" cy="12767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EF800-B998-497F-A30C-F9C2C28FD1C3}">
      <dsp:nvSpPr>
        <dsp:cNvPr id="0" name=""/>
        <dsp:cNvSpPr/>
      </dsp:nvSpPr>
      <dsp:spPr>
        <a:xfrm>
          <a:off x="5059512" y="3032277"/>
          <a:ext cx="1011019" cy="127678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0" kern="1200" dirty="0">
              <a:cs typeface="B Nazanin" panose="00000400000000000000" pitchFamily="2" charset="-78"/>
            </a:rPr>
            <a:t>قراردادهای آتی</a:t>
          </a:r>
        </a:p>
      </dsp:txBody>
      <dsp:txXfrm>
        <a:off x="5089124" y="3061889"/>
        <a:ext cx="951795" cy="1217560"/>
      </dsp:txXfrm>
    </dsp:sp>
    <dsp:sp modelId="{075974EE-E2D0-4650-ADA0-E8FEB6B1A6F5}">
      <dsp:nvSpPr>
        <dsp:cNvPr id="0" name=""/>
        <dsp:cNvSpPr/>
      </dsp:nvSpPr>
      <dsp:spPr>
        <a:xfrm>
          <a:off x="3711486" y="2925558"/>
          <a:ext cx="1011019" cy="12767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A07A3-83F8-43F6-AFA9-21AB271CE097}">
      <dsp:nvSpPr>
        <dsp:cNvPr id="0" name=""/>
        <dsp:cNvSpPr/>
      </dsp:nvSpPr>
      <dsp:spPr>
        <a:xfrm>
          <a:off x="3823822" y="3032277"/>
          <a:ext cx="1011019" cy="127678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b="0" kern="1200" dirty="0">
              <a:cs typeface="B Nazanin" panose="00000400000000000000" pitchFamily="2" charset="-78"/>
            </a:rPr>
            <a:t>قرارداد </a:t>
          </a:r>
          <a:r>
            <a:rPr lang="fa-IR" sz="1700" b="0" kern="1200" dirty="0">
              <a:cs typeface="B Nazanin" panose="00000400000000000000" pitchFamily="2" charset="-78"/>
            </a:rPr>
            <a:t>اختیارمعامله</a:t>
          </a:r>
          <a:endParaRPr lang="en-US" sz="1700" b="0" kern="1200" dirty="0"/>
        </a:p>
      </dsp:txBody>
      <dsp:txXfrm>
        <a:off x="3853434" y="3061889"/>
        <a:ext cx="951795" cy="1217560"/>
      </dsp:txXfrm>
    </dsp:sp>
    <dsp:sp modelId="{F858228E-FA72-4901-AA16-A1CB702AF892}">
      <dsp:nvSpPr>
        <dsp:cNvPr id="0" name=""/>
        <dsp:cNvSpPr/>
      </dsp:nvSpPr>
      <dsp:spPr>
        <a:xfrm>
          <a:off x="948103" y="1367228"/>
          <a:ext cx="1595024" cy="9216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F5EAB-7774-4AB1-87DE-4E9FC068983E}">
      <dsp:nvSpPr>
        <dsp:cNvPr id="0" name=""/>
        <dsp:cNvSpPr/>
      </dsp:nvSpPr>
      <dsp:spPr>
        <a:xfrm>
          <a:off x="1060439" y="1473947"/>
          <a:ext cx="1595024" cy="92167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Nazanin" panose="00000400000000000000" pitchFamily="2" charset="-78"/>
            </a:rPr>
            <a:t>بازار مالی</a:t>
          </a:r>
        </a:p>
      </dsp:txBody>
      <dsp:txXfrm>
        <a:off x="1087434" y="1500942"/>
        <a:ext cx="1541034" cy="867680"/>
      </dsp:txXfrm>
    </dsp:sp>
    <dsp:sp modelId="{813DFDD9-F219-42F2-9F54-04C132CBC318}">
      <dsp:nvSpPr>
        <dsp:cNvPr id="0" name=""/>
        <dsp:cNvSpPr/>
      </dsp:nvSpPr>
      <dsp:spPr>
        <a:xfrm>
          <a:off x="2475796" y="2907203"/>
          <a:ext cx="1011019" cy="12767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10613-881F-4550-9433-5C3D45896D28}">
      <dsp:nvSpPr>
        <dsp:cNvPr id="0" name=""/>
        <dsp:cNvSpPr/>
      </dsp:nvSpPr>
      <dsp:spPr>
        <a:xfrm>
          <a:off x="2588132" y="3013922"/>
          <a:ext cx="1011019" cy="127678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0" kern="1200" dirty="0">
              <a:cs typeface="B Nazanin" panose="00000400000000000000" pitchFamily="2" charset="-78"/>
            </a:rPr>
            <a:t>سلف موازی استاندارد</a:t>
          </a:r>
        </a:p>
      </dsp:txBody>
      <dsp:txXfrm>
        <a:off x="2617744" y="3043534"/>
        <a:ext cx="951795" cy="1217560"/>
      </dsp:txXfrm>
    </dsp:sp>
    <dsp:sp modelId="{54F5BC50-EBC7-4C4B-A3D4-0EB41E07BDBE}">
      <dsp:nvSpPr>
        <dsp:cNvPr id="0" name=""/>
        <dsp:cNvSpPr/>
      </dsp:nvSpPr>
      <dsp:spPr>
        <a:xfrm>
          <a:off x="1240106" y="2907203"/>
          <a:ext cx="1011019" cy="12767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D1A72-EB61-4193-AB48-3098387601D4}">
      <dsp:nvSpPr>
        <dsp:cNvPr id="0" name=""/>
        <dsp:cNvSpPr/>
      </dsp:nvSpPr>
      <dsp:spPr>
        <a:xfrm>
          <a:off x="1352441" y="3013922"/>
          <a:ext cx="1011019" cy="127678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0" kern="1200" dirty="0">
              <a:cs typeface="B Nazanin" panose="00000400000000000000" pitchFamily="2" charset="-78"/>
            </a:rPr>
            <a:t>گواهی سپرده کالایی</a:t>
          </a:r>
        </a:p>
      </dsp:txBody>
      <dsp:txXfrm>
        <a:off x="1382053" y="3043534"/>
        <a:ext cx="951795" cy="1217560"/>
      </dsp:txXfrm>
    </dsp:sp>
    <dsp:sp modelId="{257C4FD3-38A9-4956-AD0B-E4479FE8411A}">
      <dsp:nvSpPr>
        <dsp:cNvPr id="0" name=""/>
        <dsp:cNvSpPr/>
      </dsp:nvSpPr>
      <dsp:spPr>
        <a:xfrm>
          <a:off x="4416" y="2907203"/>
          <a:ext cx="1011019" cy="12850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20E91-BE49-4D0E-A38C-463515976762}">
      <dsp:nvSpPr>
        <dsp:cNvPr id="0" name=""/>
        <dsp:cNvSpPr/>
      </dsp:nvSpPr>
      <dsp:spPr>
        <a:xfrm>
          <a:off x="116751" y="3013922"/>
          <a:ext cx="1011019" cy="128500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0" kern="1200" dirty="0">
              <a:cs typeface="B Nazanin" panose="00000400000000000000" pitchFamily="2" charset="-78"/>
            </a:rPr>
            <a:t>صندوق‌های کالایی</a:t>
          </a:r>
        </a:p>
      </dsp:txBody>
      <dsp:txXfrm>
        <a:off x="146363" y="3043534"/>
        <a:ext cx="951795" cy="1225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F910D-0D2C-4FD1-9926-40C32A368D0E}">
      <dsp:nvSpPr>
        <dsp:cNvPr id="0" name=""/>
        <dsp:cNvSpPr/>
      </dsp:nvSpPr>
      <dsp:spPr>
        <a:xfrm>
          <a:off x="134" y="0"/>
          <a:ext cx="1789310" cy="47357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fa-IR" sz="2200" kern="1200" dirty="0">
              <a:latin typeface="Arial"/>
              <a:ea typeface="+mn-ea"/>
              <a:cs typeface="B Nazanin" panose="00000400000000000000" pitchFamily="2" charset="-78"/>
            </a:rPr>
            <a:t>معاملات نقد</a:t>
          </a:r>
          <a:br>
            <a:rPr lang="fa-IR" sz="2200" kern="1200" dirty="0">
              <a:latin typeface="Arial"/>
              <a:ea typeface="+mn-ea"/>
              <a:cs typeface="B Nazanin" panose="00000400000000000000" pitchFamily="2" charset="-78"/>
            </a:rPr>
          </a:br>
          <a:r>
            <a:rPr lang="fa-IR" sz="2200" kern="1200" dirty="0">
              <a:latin typeface="Arial"/>
              <a:ea typeface="+mn-ea"/>
              <a:cs typeface="B Nazanin" panose="00000400000000000000" pitchFamily="2" charset="-78"/>
            </a:rPr>
            <a:t>معاملات نسیه</a:t>
          </a:r>
          <a:br>
            <a:rPr lang="fa-IR" sz="2200" kern="1200" dirty="0">
              <a:latin typeface="Arial"/>
              <a:ea typeface="+mn-ea"/>
              <a:cs typeface="B Nazanin" panose="00000400000000000000" pitchFamily="2" charset="-78"/>
            </a:rPr>
          </a:br>
          <a:r>
            <a:rPr lang="fa-IR" sz="2200" kern="1200" dirty="0">
              <a:latin typeface="Arial"/>
              <a:ea typeface="+mn-ea"/>
              <a:cs typeface="B Nazanin" panose="00000400000000000000" pitchFamily="2" charset="-78"/>
            </a:rPr>
            <a:t>معاملات سلف </a:t>
          </a:r>
        </a:p>
      </dsp:txBody>
      <dsp:txXfrm>
        <a:off x="134" y="1894306"/>
        <a:ext cx="1789310" cy="1894306"/>
      </dsp:txXfrm>
    </dsp:sp>
    <dsp:sp modelId="{C3B08153-FAAB-4FF0-B44E-2486F0F59C08}">
      <dsp:nvSpPr>
        <dsp:cNvPr id="0" name=""/>
        <dsp:cNvSpPr/>
      </dsp:nvSpPr>
      <dsp:spPr>
        <a:xfrm>
          <a:off x="106284" y="284145"/>
          <a:ext cx="1577010" cy="157701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A4A5C6-E9C4-40A7-AADF-1E8C8122DEB1}">
      <dsp:nvSpPr>
        <dsp:cNvPr id="0" name=""/>
        <dsp:cNvSpPr/>
      </dsp:nvSpPr>
      <dsp:spPr>
        <a:xfrm>
          <a:off x="1843123" y="0"/>
          <a:ext cx="1789310" cy="4735766"/>
        </a:xfrm>
        <a:prstGeom prst="roundRect">
          <a:avLst>
            <a:gd name="adj" fmla="val 10000"/>
          </a:avLst>
        </a:prstGeom>
        <a:solidFill>
          <a:schemeClr val="accent5">
            <a:hueOff val="-136599"/>
            <a:satOff val="-11886"/>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fa-IR" sz="2200" kern="1200" dirty="0">
              <a:latin typeface="Arial"/>
              <a:ea typeface="+mn-ea"/>
              <a:cs typeface="B Nazanin" panose="00000400000000000000" pitchFamily="2" charset="-78"/>
            </a:rPr>
            <a:t>قراردادهای آتی و</a:t>
          </a:r>
          <a:br>
            <a:rPr lang="fa-IR" sz="2200" kern="1200" dirty="0">
              <a:latin typeface="Arial"/>
              <a:ea typeface="+mn-ea"/>
              <a:cs typeface="B Nazanin" panose="00000400000000000000" pitchFamily="2" charset="-78"/>
            </a:rPr>
          </a:br>
          <a:r>
            <a:rPr lang="fa-IR" sz="2200" kern="1200" dirty="0">
              <a:latin typeface="Arial"/>
              <a:ea typeface="+mn-ea"/>
              <a:cs typeface="B Nazanin" panose="00000400000000000000" pitchFamily="2" charset="-78"/>
            </a:rPr>
            <a:t>اختیار معاملات</a:t>
          </a:r>
        </a:p>
      </dsp:txBody>
      <dsp:txXfrm>
        <a:off x="1843123" y="1894306"/>
        <a:ext cx="1789310" cy="1894306"/>
      </dsp:txXfrm>
    </dsp:sp>
    <dsp:sp modelId="{D635CF82-B93A-47DB-9FC1-B23D41FDFE5D}">
      <dsp:nvSpPr>
        <dsp:cNvPr id="0" name=""/>
        <dsp:cNvSpPr/>
      </dsp:nvSpPr>
      <dsp:spPr>
        <a:xfrm>
          <a:off x="1949274" y="284145"/>
          <a:ext cx="1577010" cy="1577010"/>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6A7CAF-A04B-4623-89D6-60C7FEFE1495}">
      <dsp:nvSpPr>
        <dsp:cNvPr id="0" name=""/>
        <dsp:cNvSpPr/>
      </dsp:nvSpPr>
      <dsp:spPr>
        <a:xfrm>
          <a:off x="3686113" y="0"/>
          <a:ext cx="1789310" cy="4735766"/>
        </a:xfrm>
        <a:prstGeom prst="roundRect">
          <a:avLst>
            <a:gd name="adj" fmla="val 10000"/>
          </a:avLst>
        </a:prstGeom>
        <a:solidFill>
          <a:schemeClr val="accent5">
            <a:hueOff val="-273198"/>
            <a:satOff val="-23772"/>
            <a:lumOff val="-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fa-IR" sz="2200" kern="1200">
              <a:latin typeface="Arial"/>
              <a:ea typeface="+mn-ea"/>
              <a:cs typeface="B Nazanin" panose="00000400000000000000" pitchFamily="2" charset="-78"/>
            </a:rPr>
            <a:t>گواهی سپرده کالایی</a:t>
          </a:r>
          <a:endParaRPr lang="fa-IR" sz="2200" kern="1200" dirty="0">
            <a:latin typeface="Arial"/>
            <a:ea typeface="+mn-ea"/>
            <a:cs typeface="B Nazanin" panose="00000400000000000000" pitchFamily="2" charset="-78"/>
          </a:endParaRPr>
        </a:p>
      </dsp:txBody>
      <dsp:txXfrm>
        <a:off x="3686113" y="1894306"/>
        <a:ext cx="1789310" cy="1894306"/>
      </dsp:txXfrm>
    </dsp:sp>
    <dsp:sp modelId="{C31292DC-509C-4A33-AAD3-60971CAF5B4D}">
      <dsp:nvSpPr>
        <dsp:cNvPr id="0" name=""/>
        <dsp:cNvSpPr/>
      </dsp:nvSpPr>
      <dsp:spPr>
        <a:xfrm>
          <a:off x="3792263" y="284145"/>
          <a:ext cx="1577010" cy="1577010"/>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8114DA-0450-4FED-84A8-A716CB0895F7}">
      <dsp:nvSpPr>
        <dsp:cNvPr id="0" name=""/>
        <dsp:cNvSpPr/>
      </dsp:nvSpPr>
      <dsp:spPr>
        <a:xfrm>
          <a:off x="5529103" y="0"/>
          <a:ext cx="1789310" cy="4735766"/>
        </a:xfrm>
        <a:prstGeom prst="roundRect">
          <a:avLst>
            <a:gd name="adj" fmla="val 10000"/>
          </a:avLst>
        </a:prstGeom>
        <a:solidFill>
          <a:schemeClr val="accent5">
            <a:hueOff val="-409797"/>
            <a:satOff val="-35659"/>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fa-IR" sz="2200" kern="1200">
              <a:latin typeface="Arial"/>
              <a:ea typeface="+mn-ea"/>
              <a:cs typeface="B Nazanin" panose="00000400000000000000" pitchFamily="2" charset="-78"/>
            </a:rPr>
            <a:t>صندوق کالایی</a:t>
          </a:r>
          <a:endParaRPr lang="fa-IR" sz="2200" kern="1200" dirty="0">
            <a:latin typeface="Arial"/>
            <a:ea typeface="+mn-ea"/>
            <a:cs typeface="B Nazanin" panose="00000400000000000000" pitchFamily="2" charset="-78"/>
          </a:endParaRPr>
        </a:p>
      </dsp:txBody>
      <dsp:txXfrm>
        <a:off x="5529103" y="1894306"/>
        <a:ext cx="1789310" cy="1894306"/>
      </dsp:txXfrm>
    </dsp:sp>
    <dsp:sp modelId="{0F1D59B6-A79E-47DE-A1C9-F60F22994A6C}">
      <dsp:nvSpPr>
        <dsp:cNvPr id="0" name=""/>
        <dsp:cNvSpPr/>
      </dsp:nvSpPr>
      <dsp:spPr>
        <a:xfrm>
          <a:off x="5635253" y="284145"/>
          <a:ext cx="1577010" cy="1577010"/>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D269E3-B69C-404A-B5DC-CDADF3555790}">
      <dsp:nvSpPr>
        <dsp:cNvPr id="0" name=""/>
        <dsp:cNvSpPr/>
      </dsp:nvSpPr>
      <dsp:spPr>
        <a:xfrm>
          <a:off x="7372092" y="0"/>
          <a:ext cx="1789310" cy="4735766"/>
        </a:xfrm>
        <a:prstGeom prst="roundRect">
          <a:avLst>
            <a:gd name="adj" fmla="val 10000"/>
          </a:avLst>
        </a:prstGeom>
        <a:solidFill>
          <a:schemeClr val="accent5">
            <a:hueOff val="-546396"/>
            <a:satOff val="-47545"/>
            <a:lumOff val="-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fa-IR" sz="2200" kern="1200" dirty="0">
              <a:latin typeface="Arial"/>
              <a:ea typeface="+mn-ea"/>
              <a:cs typeface="B Nazanin" panose="00000400000000000000" pitchFamily="2" charset="-78"/>
            </a:rPr>
            <a:t>قراردادهای سلف موازی استاندارد و</a:t>
          </a:r>
          <a:br>
            <a:rPr lang="fa-IR" sz="2200" kern="1200" dirty="0">
              <a:latin typeface="Arial"/>
              <a:ea typeface="+mn-ea"/>
              <a:cs typeface="B Nazanin" panose="00000400000000000000" pitchFamily="2" charset="-78"/>
            </a:rPr>
          </a:br>
          <a:r>
            <a:rPr lang="fa-IR" sz="2200" kern="1200" dirty="0">
              <a:latin typeface="Arial"/>
              <a:ea typeface="+mn-ea"/>
              <a:cs typeface="B Nazanin" panose="00000400000000000000" pitchFamily="2" charset="-78"/>
            </a:rPr>
            <a:t>اوراق خرید دین</a:t>
          </a:r>
        </a:p>
      </dsp:txBody>
      <dsp:txXfrm>
        <a:off x="7372092" y="1894306"/>
        <a:ext cx="1789310" cy="1894306"/>
      </dsp:txXfrm>
    </dsp:sp>
    <dsp:sp modelId="{2187D668-7BAE-4755-A9C8-B33CF5D71F72}">
      <dsp:nvSpPr>
        <dsp:cNvPr id="0" name=""/>
        <dsp:cNvSpPr/>
      </dsp:nvSpPr>
      <dsp:spPr>
        <a:xfrm>
          <a:off x="7478242" y="284145"/>
          <a:ext cx="1577010" cy="157701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BB0B04-961C-4E0F-B55E-62E18D0E377C}">
      <dsp:nvSpPr>
        <dsp:cNvPr id="0" name=""/>
        <dsp:cNvSpPr/>
      </dsp:nvSpPr>
      <dsp:spPr>
        <a:xfrm>
          <a:off x="9215082" y="0"/>
          <a:ext cx="1789310" cy="4735766"/>
        </a:xfrm>
        <a:prstGeom prst="roundRect">
          <a:avLst>
            <a:gd name="adj" fmla="val 10000"/>
          </a:avLst>
        </a:prstGeom>
        <a:solidFill>
          <a:schemeClr val="accent5">
            <a:hueOff val="-682995"/>
            <a:satOff val="-59431"/>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1">
            <a:lnSpc>
              <a:spcPct val="90000"/>
            </a:lnSpc>
            <a:spcBef>
              <a:spcPct val="0"/>
            </a:spcBef>
            <a:spcAft>
              <a:spcPct val="35000"/>
            </a:spcAft>
            <a:buNone/>
          </a:pPr>
          <a:r>
            <a:rPr lang="fa-IR" sz="2200" kern="1200" dirty="0">
              <a:latin typeface="Arial"/>
              <a:ea typeface="+mn-ea"/>
              <a:cs typeface="B Nazanin" panose="00000400000000000000" pitchFamily="2" charset="-78"/>
            </a:rPr>
            <a:t>کشف پریمیوم</a:t>
          </a:r>
          <a:br>
            <a:rPr lang="fa-IR" sz="2200" kern="1200" dirty="0">
              <a:latin typeface="Arial"/>
              <a:ea typeface="+mn-ea"/>
              <a:cs typeface="B Nazanin" panose="00000400000000000000" pitchFamily="2" charset="-78"/>
            </a:rPr>
          </a:br>
          <a:r>
            <a:rPr lang="fa-IR" sz="2200" kern="1200" dirty="0">
              <a:latin typeface="Arial"/>
              <a:ea typeface="+mn-ea"/>
              <a:cs typeface="B Nazanin" panose="00000400000000000000" pitchFamily="2" charset="-78"/>
            </a:rPr>
            <a:t>و</a:t>
          </a:r>
          <a:br>
            <a:rPr lang="fa-IR" sz="2200" kern="1200" dirty="0">
              <a:latin typeface="Arial"/>
              <a:ea typeface="+mn-ea"/>
              <a:cs typeface="B Nazanin" panose="00000400000000000000" pitchFamily="2" charset="-78"/>
            </a:rPr>
          </a:br>
          <a:r>
            <a:rPr lang="fa-IR" sz="2200" kern="1200" dirty="0">
              <a:latin typeface="Arial"/>
              <a:ea typeface="+mn-ea"/>
              <a:cs typeface="B Nazanin" panose="00000400000000000000" pitchFamily="2" charset="-78"/>
            </a:rPr>
            <a:t>پیمان‌های آتی</a:t>
          </a:r>
        </a:p>
      </dsp:txBody>
      <dsp:txXfrm>
        <a:off x="9215082" y="1894306"/>
        <a:ext cx="1789310" cy="1894306"/>
      </dsp:txXfrm>
    </dsp:sp>
    <dsp:sp modelId="{4F86E492-1857-4741-BA77-8425569EE4CA}">
      <dsp:nvSpPr>
        <dsp:cNvPr id="0" name=""/>
        <dsp:cNvSpPr/>
      </dsp:nvSpPr>
      <dsp:spPr>
        <a:xfrm>
          <a:off x="9286711" y="270489"/>
          <a:ext cx="1577010" cy="1577010"/>
        </a:xfrm>
        <a:prstGeom prst="ellipse">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B5F144-294A-409D-A83C-908B45C5388E}">
      <dsp:nvSpPr>
        <dsp:cNvPr id="0" name=""/>
        <dsp:cNvSpPr/>
      </dsp:nvSpPr>
      <dsp:spPr>
        <a:xfrm>
          <a:off x="476374" y="3495050"/>
          <a:ext cx="9857393" cy="1153099"/>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1E15B-ECB1-49AC-93C4-BEDB0DDE0322}">
      <dsp:nvSpPr>
        <dsp:cNvPr id="0" name=""/>
        <dsp:cNvSpPr/>
      </dsp:nvSpPr>
      <dsp:spPr>
        <a:xfrm>
          <a:off x="0" y="4670367"/>
          <a:ext cx="8678333" cy="5110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Nazanin" panose="00000400000000000000" pitchFamily="2" charset="-78"/>
            </a:rPr>
            <a:t>تسویه نهایی توسط خریداران و تحویل کالا توسط فروشنده</a:t>
          </a:r>
          <a:endParaRPr lang="en-US" sz="1800" kern="1200" dirty="0">
            <a:cs typeface="B Nazanin" panose="00000400000000000000" pitchFamily="2" charset="-78"/>
          </a:endParaRPr>
        </a:p>
      </dsp:txBody>
      <dsp:txXfrm>
        <a:off x="0" y="4670367"/>
        <a:ext cx="8678333" cy="511075"/>
      </dsp:txXfrm>
    </dsp:sp>
    <dsp:sp modelId="{A3457541-6491-4A14-B18B-217E7CDCB122}">
      <dsp:nvSpPr>
        <dsp:cNvPr id="0" name=""/>
        <dsp:cNvSpPr/>
      </dsp:nvSpPr>
      <dsp:spPr>
        <a:xfrm rot="10800000">
          <a:off x="0" y="3891998"/>
          <a:ext cx="8678333" cy="786034"/>
        </a:xfrm>
        <a:prstGeom prst="upArrowCallout">
          <a:avLst/>
        </a:prstGeom>
        <a:solidFill>
          <a:schemeClr val="accent5">
            <a:hueOff val="-113833"/>
            <a:satOff val="-9905"/>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Nazanin" panose="00000400000000000000" pitchFamily="2" charset="-78"/>
            </a:rPr>
            <a:t>برگزاری حراج: مشارکت فروشنده و متقاضیان خرید طبق </a:t>
          </a:r>
          <a:r>
            <a:rPr lang="fa-IR" sz="1800" kern="1200" dirty="0" err="1">
              <a:cs typeface="B Nazanin" panose="00000400000000000000" pitchFamily="2" charset="-78"/>
            </a:rPr>
            <a:t>دستورالعمل‌ها</a:t>
          </a:r>
          <a:endParaRPr lang="en-US" sz="1800" kern="1200" dirty="0">
            <a:cs typeface="B Nazanin" panose="00000400000000000000" pitchFamily="2" charset="-78"/>
          </a:endParaRPr>
        </a:p>
      </dsp:txBody>
      <dsp:txXfrm rot="10800000">
        <a:off x="0" y="3891998"/>
        <a:ext cx="8678333" cy="510741"/>
      </dsp:txXfrm>
    </dsp:sp>
    <dsp:sp modelId="{4015D250-D46A-4C76-8C64-B3727CE24BAB}">
      <dsp:nvSpPr>
        <dsp:cNvPr id="0" name=""/>
        <dsp:cNvSpPr/>
      </dsp:nvSpPr>
      <dsp:spPr>
        <a:xfrm rot="10800000">
          <a:off x="0" y="3113630"/>
          <a:ext cx="8678333" cy="786034"/>
        </a:xfrm>
        <a:prstGeom prst="upArrowCallout">
          <a:avLst/>
        </a:prstGeom>
        <a:solidFill>
          <a:schemeClr val="accent5">
            <a:hueOff val="-227665"/>
            <a:satOff val="-1981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Nazanin" panose="00000400000000000000" pitchFamily="2" charset="-78"/>
            </a:rPr>
            <a:t>واریز پیش‌پرداخت توسط متقاضیان خرید به حساب وکالتی معرفی شده و ارسال سفارش خرید به کارگزار</a:t>
          </a:r>
          <a:endParaRPr lang="en-US" sz="1800" kern="1200" dirty="0">
            <a:cs typeface="B Nazanin" panose="00000400000000000000" pitchFamily="2" charset="-78"/>
          </a:endParaRPr>
        </a:p>
      </dsp:txBody>
      <dsp:txXfrm rot="10800000">
        <a:off x="0" y="3113630"/>
        <a:ext cx="8678333" cy="510741"/>
      </dsp:txXfrm>
    </dsp:sp>
    <dsp:sp modelId="{4684BB9A-F8C4-4F26-B10F-CBD47118DCB0}">
      <dsp:nvSpPr>
        <dsp:cNvPr id="0" name=""/>
        <dsp:cNvSpPr/>
      </dsp:nvSpPr>
      <dsp:spPr>
        <a:xfrm rot="10800000">
          <a:off x="0" y="2335262"/>
          <a:ext cx="8678333" cy="786034"/>
        </a:xfrm>
        <a:prstGeom prst="upArrowCallout">
          <a:avLst/>
        </a:prstGeom>
        <a:solidFill>
          <a:schemeClr val="accent5">
            <a:hueOff val="-341498"/>
            <a:satOff val="-29716"/>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Nazanin" panose="00000400000000000000" pitchFamily="2" charset="-78"/>
            </a:rPr>
            <a:t>انتشار اطلاعیه عرضه در صورت تأیید اتاق پایاپای</a:t>
          </a:r>
          <a:endParaRPr lang="en-US" sz="1800" kern="1200" dirty="0">
            <a:cs typeface="B Nazanin" panose="00000400000000000000" pitchFamily="2" charset="-78"/>
          </a:endParaRPr>
        </a:p>
      </dsp:txBody>
      <dsp:txXfrm rot="10800000">
        <a:off x="0" y="2335262"/>
        <a:ext cx="8678333" cy="510741"/>
      </dsp:txXfrm>
    </dsp:sp>
    <dsp:sp modelId="{F51BB6B1-CEC2-42FC-A815-83BD5F164135}">
      <dsp:nvSpPr>
        <dsp:cNvPr id="0" name=""/>
        <dsp:cNvSpPr/>
      </dsp:nvSpPr>
      <dsp:spPr>
        <a:xfrm rot="10800000">
          <a:off x="0" y="1556893"/>
          <a:ext cx="8678333" cy="786034"/>
        </a:xfrm>
        <a:prstGeom prst="upArrowCallout">
          <a:avLst/>
        </a:prstGeom>
        <a:solidFill>
          <a:schemeClr val="accent5">
            <a:hueOff val="-455330"/>
            <a:satOff val="-39621"/>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Nazanin" panose="00000400000000000000" pitchFamily="2" charset="-78"/>
            </a:rPr>
            <a:t>تعیین میزان و نوع </a:t>
          </a:r>
          <a:r>
            <a:rPr lang="fa-IR" sz="1800" kern="1200" dirty="0" err="1">
              <a:cs typeface="B Nazanin" panose="00000400000000000000" pitchFamily="2" charset="-78"/>
            </a:rPr>
            <a:t>تضامینی</a:t>
          </a:r>
          <a:r>
            <a:rPr lang="fa-IR" sz="1800" kern="1200" dirty="0">
              <a:cs typeface="B Nazanin" panose="00000400000000000000" pitchFamily="2" charset="-78"/>
            </a:rPr>
            <a:t> که باید فروشنده فراهم کند، توسط اتاق پایاپای</a:t>
          </a:r>
          <a:endParaRPr lang="en-US" sz="1800" kern="1200" dirty="0">
            <a:cs typeface="B Nazanin" panose="00000400000000000000" pitchFamily="2" charset="-78"/>
          </a:endParaRPr>
        </a:p>
      </dsp:txBody>
      <dsp:txXfrm rot="10800000">
        <a:off x="0" y="1556893"/>
        <a:ext cx="8678333" cy="510741"/>
      </dsp:txXfrm>
    </dsp:sp>
    <dsp:sp modelId="{28F3BA36-08F1-4A2C-A304-63D1216214C9}">
      <dsp:nvSpPr>
        <dsp:cNvPr id="0" name=""/>
        <dsp:cNvSpPr/>
      </dsp:nvSpPr>
      <dsp:spPr>
        <a:xfrm rot="10800000">
          <a:off x="0" y="778525"/>
          <a:ext cx="8678333" cy="786034"/>
        </a:xfrm>
        <a:prstGeom prst="upArrowCallout">
          <a:avLst/>
        </a:prstGeom>
        <a:solidFill>
          <a:schemeClr val="accent5">
            <a:hueOff val="-569163"/>
            <a:satOff val="-49526"/>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Nazanin" panose="00000400000000000000" pitchFamily="2" charset="-78"/>
            </a:rPr>
            <a:t>تأیید اطلاعیه عرضه توسط بورس، ارسال آن به اتاق پایاپای</a:t>
          </a:r>
          <a:endParaRPr lang="en-US" sz="1800" kern="1200" dirty="0">
            <a:cs typeface="B Nazanin" panose="00000400000000000000" pitchFamily="2" charset="-78"/>
          </a:endParaRPr>
        </a:p>
      </dsp:txBody>
      <dsp:txXfrm rot="10800000">
        <a:off x="0" y="778525"/>
        <a:ext cx="8678333" cy="510741"/>
      </dsp:txXfrm>
    </dsp:sp>
    <dsp:sp modelId="{634DE09B-F619-48E6-9254-BAA1B28105C2}">
      <dsp:nvSpPr>
        <dsp:cNvPr id="0" name=""/>
        <dsp:cNvSpPr/>
      </dsp:nvSpPr>
      <dsp:spPr>
        <a:xfrm rot="10800000">
          <a:off x="0" y="156"/>
          <a:ext cx="8678333" cy="786034"/>
        </a:xfrm>
        <a:prstGeom prst="upArrowCallout">
          <a:avLst/>
        </a:prstGeom>
        <a:solidFill>
          <a:schemeClr val="accent5">
            <a:hueOff val="-682995"/>
            <a:satOff val="-59431"/>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Nazanin" panose="00000400000000000000" pitchFamily="2" charset="-78"/>
            </a:rPr>
            <a:t>تکمیل و ارسال فرم اطلاعیه عرضه توسط کارگزار فروشنده</a:t>
          </a:r>
          <a:endParaRPr lang="en-US" sz="1800" kern="1200" dirty="0">
            <a:cs typeface="B Nazanin" panose="00000400000000000000" pitchFamily="2" charset="-78"/>
          </a:endParaRPr>
        </a:p>
      </dsp:txBody>
      <dsp:txXfrm rot="10800000">
        <a:off x="0" y="156"/>
        <a:ext cx="8678333" cy="5107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71EA2-030C-4494-8292-EA77860EE471}">
      <dsp:nvSpPr>
        <dsp:cNvPr id="0" name=""/>
        <dsp:cNvSpPr/>
      </dsp:nvSpPr>
      <dsp:spPr>
        <a:xfrm>
          <a:off x="8441858" y="546511"/>
          <a:ext cx="1917799" cy="11506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مشخصات کالای قابل عرضه</a:t>
          </a:r>
          <a:endParaRPr lang="en-US" sz="2000" kern="1200" dirty="0">
            <a:cs typeface="B Nazanin" panose="00000400000000000000" pitchFamily="2" charset="-78"/>
          </a:endParaRPr>
        </a:p>
      </dsp:txBody>
      <dsp:txXfrm>
        <a:off x="8441858" y="546511"/>
        <a:ext cx="1917799" cy="1150679"/>
      </dsp:txXfrm>
    </dsp:sp>
    <dsp:sp modelId="{34A633F4-C2A2-420A-A941-C3A09DB57934}">
      <dsp:nvSpPr>
        <dsp:cNvPr id="0" name=""/>
        <dsp:cNvSpPr/>
      </dsp:nvSpPr>
      <dsp:spPr>
        <a:xfrm>
          <a:off x="6332279" y="546511"/>
          <a:ext cx="1917799" cy="11506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a:cs typeface="B Nazanin" panose="00000400000000000000" pitchFamily="2" charset="-78"/>
            </a:rPr>
            <a:t>حجم کالای قابل عرضه</a:t>
          </a:r>
          <a:endParaRPr lang="fa-IR" sz="2000" kern="1200" dirty="0">
            <a:cs typeface="B Nazanin" panose="00000400000000000000" pitchFamily="2" charset="-78"/>
          </a:endParaRPr>
        </a:p>
      </dsp:txBody>
      <dsp:txXfrm>
        <a:off x="6332279" y="546511"/>
        <a:ext cx="1917799" cy="1150679"/>
      </dsp:txXfrm>
    </dsp:sp>
    <dsp:sp modelId="{18BA60DA-CA59-4E85-97C0-7CA09F73B77E}">
      <dsp:nvSpPr>
        <dsp:cNvPr id="0" name=""/>
        <dsp:cNvSpPr/>
      </dsp:nvSpPr>
      <dsp:spPr>
        <a:xfrm>
          <a:off x="4222700" y="546511"/>
          <a:ext cx="1917799" cy="11506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a:cs typeface="B Nazanin" panose="00000400000000000000" pitchFamily="2" charset="-78"/>
            </a:rPr>
            <a:t>حداکثر افزایش عرضه توسط عرضه کننده</a:t>
          </a:r>
          <a:endParaRPr lang="fa-IR" sz="2000" kern="1200" dirty="0">
            <a:cs typeface="B Nazanin" panose="00000400000000000000" pitchFamily="2" charset="-78"/>
          </a:endParaRPr>
        </a:p>
      </dsp:txBody>
      <dsp:txXfrm>
        <a:off x="4222700" y="546511"/>
        <a:ext cx="1917799" cy="1150679"/>
      </dsp:txXfrm>
    </dsp:sp>
    <dsp:sp modelId="{7948DD84-9AE8-4777-A8B2-EC6C60B2974F}">
      <dsp:nvSpPr>
        <dsp:cNvPr id="0" name=""/>
        <dsp:cNvSpPr/>
      </dsp:nvSpPr>
      <dsp:spPr>
        <a:xfrm>
          <a:off x="2113121" y="546511"/>
          <a:ext cx="1917799" cy="11506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نوع معامله</a:t>
          </a:r>
          <a:br>
            <a:rPr lang="fa-IR" sz="2000" kern="1200" dirty="0">
              <a:cs typeface="B Nazanin" panose="00000400000000000000" pitchFamily="2" charset="-78"/>
            </a:rPr>
          </a:br>
          <a:r>
            <a:rPr lang="fa-IR" sz="1400" kern="1200" dirty="0">
              <a:cs typeface="B Nazanin" panose="00000400000000000000" pitchFamily="2" charset="-78"/>
            </a:rPr>
            <a:t>در معامله سلف ذکر سررسید تحول کالا و در معامله نسیه ذکر شرایط پرداخت</a:t>
          </a:r>
        </a:p>
      </dsp:txBody>
      <dsp:txXfrm>
        <a:off x="2113121" y="546511"/>
        <a:ext cx="1917799" cy="1150679"/>
      </dsp:txXfrm>
    </dsp:sp>
    <dsp:sp modelId="{889E78A2-7F8D-4C3D-840D-C8B614ADE6C7}">
      <dsp:nvSpPr>
        <dsp:cNvPr id="0" name=""/>
        <dsp:cNvSpPr/>
      </dsp:nvSpPr>
      <dsp:spPr>
        <a:xfrm>
          <a:off x="3542" y="546511"/>
          <a:ext cx="1917799" cy="11506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a:cs typeface="B Nazanin" panose="00000400000000000000" pitchFamily="2" charset="-78"/>
            </a:rPr>
            <a:t>قیمت پایه</a:t>
          </a:r>
          <a:endParaRPr lang="fa-IR" sz="2000" kern="1200" dirty="0">
            <a:cs typeface="B Nazanin" panose="00000400000000000000" pitchFamily="2" charset="-78"/>
          </a:endParaRPr>
        </a:p>
      </dsp:txBody>
      <dsp:txXfrm>
        <a:off x="3542" y="546511"/>
        <a:ext cx="1917799" cy="1150679"/>
      </dsp:txXfrm>
    </dsp:sp>
    <dsp:sp modelId="{DBEDB36B-5F66-46FC-8D5D-4CC60428A236}">
      <dsp:nvSpPr>
        <dsp:cNvPr id="0" name=""/>
        <dsp:cNvSpPr/>
      </dsp:nvSpPr>
      <dsp:spPr>
        <a:xfrm>
          <a:off x="8441858" y="1888970"/>
          <a:ext cx="1917799" cy="11506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a:cs typeface="B Nazanin" panose="00000400000000000000" pitchFamily="2" charset="-78"/>
            </a:rPr>
            <a:t>تاریخ عرضه</a:t>
          </a:r>
          <a:endParaRPr lang="fa-IR" sz="2000" kern="1200" dirty="0">
            <a:cs typeface="B Nazanin" panose="00000400000000000000" pitchFamily="2" charset="-78"/>
          </a:endParaRPr>
        </a:p>
      </dsp:txBody>
      <dsp:txXfrm>
        <a:off x="8441858" y="1888970"/>
        <a:ext cx="1917799" cy="1150679"/>
      </dsp:txXfrm>
    </dsp:sp>
    <dsp:sp modelId="{6B6CD912-6333-4A82-A38B-E27DE296C051}">
      <dsp:nvSpPr>
        <dsp:cNvPr id="0" name=""/>
        <dsp:cNvSpPr/>
      </dsp:nvSpPr>
      <dsp:spPr>
        <a:xfrm>
          <a:off x="6332279" y="1888970"/>
          <a:ext cx="1917799" cy="11506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نام عرضه‌کننده و تولیدکننده</a:t>
          </a:r>
        </a:p>
      </dsp:txBody>
      <dsp:txXfrm>
        <a:off x="6332279" y="1888970"/>
        <a:ext cx="1917799" cy="1150679"/>
      </dsp:txXfrm>
    </dsp:sp>
    <dsp:sp modelId="{05202894-8C76-48A6-9389-6D5D475827EF}">
      <dsp:nvSpPr>
        <dsp:cNvPr id="0" name=""/>
        <dsp:cNvSpPr/>
      </dsp:nvSpPr>
      <dsp:spPr>
        <a:xfrm>
          <a:off x="4222700" y="1888970"/>
          <a:ext cx="1917799" cy="11506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نوع تسویه</a:t>
          </a:r>
          <a:br>
            <a:rPr lang="fa-IR" sz="2000" kern="1200" dirty="0">
              <a:cs typeface="B Nazanin" panose="00000400000000000000" pitchFamily="2" charset="-78"/>
            </a:rPr>
          </a:br>
          <a:r>
            <a:rPr lang="fa-IR" sz="1800" kern="1200" dirty="0">
              <a:cs typeface="B Nazanin" panose="00000400000000000000" pitchFamily="2" charset="-78"/>
            </a:rPr>
            <a:t>شامل نقدی یا اعتباری</a:t>
          </a:r>
        </a:p>
      </dsp:txBody>
      <dsp:txXfrm>
        <a:off x="4222700" y="1888970"/>
        <a:ext cx="1917799" cy="1150679"/>
      </dsp:txXfrm>
    </dsp:sp>
    <dsp:sp modelId="{D8F1CBE1-9BCD-4FC5-BC59-1ADF9CABE5C9}">
      <dsp:nvSpPr>
        <dsp:cNvPr id="0" name=""/>
        <dsp:cNvSpPr/>
      </dsp:nvSpPr>
      <dsp:spPr>
        <a:xfrm>
          <a:off x="2113121" y="1888970"/>
          <a:ext cx="1917799" cy="11506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dirty="0" err="1">
              <a:cs typeface="B Nazanin" panose="00000400000000000000" pitchFamily="2" charset="-78"/>
            </a:rPr>
            <a:t>زمان‌بندی</a:t>
          </a:r>
          <a:r>
            <a:rPr lang="fa-IR" sz="2000" kern="1200" dirty="0">
              <a:cs typeface="B Nazanin" panose="00000400000000000000" pitchFamily="2" charset="-78"/>
            </a:rPr>
            <a:t> و مکان تحویل</a:t>
          </a:r>
        </a:p>
      </dsp:txBody>
      <dsp:txXfrm>
        <a:off x="2113121" y="1888970"/>
        <a:ext cx="1917799" cy="1150679"/>
      </dsp:txXfrm>
    </dsp:sp>
    <dsp:sp modelId="{6DB59930-66D4-4AB5-8E17-0B110BCCB4BD}">
      <dsp:nvSpPr>
        <dsp:cNvPr id="0" name=""/>
        <dsp:cNvSpPr/>
      </dsp:nvSpPr>
      <dsp:spPr>
        <a:xfrm>
          <a:off x="3542" y="1888970"/>
          <a:ext cx="1917799" cy="11506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نوع </a:t>
          </a:r>
          <a:r>
            <a:rPr lang="fa-IR" sz="2000" kern="1200" dirty="0" err="1">
              <a:cs typeface="B Nazanin" panose="00000400000000000000" pitchFamily="2" charset="-78"/>
            </a:rPr>
            <a:t>بسته‌بندی</a:t>
          </a:r>
          <a:endParaRPr lang="en-US" sz="2000" kern="1200" dirty="0">
            <a:cs typeface="B Nazanin" panose="00000400000000000000" pitchFamily="2" charset="-78"/>
          </a:endParaRPr>
        </a:p>
      </dsp:txBody>
      <dsp:txXfrm>
        <a:off x="3542" y="1888970"/>
        <a:ext cx="1917799" cy="115067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494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B959F26-AACD-45C3-B916-FDDAB46AD537}" type="slidenum">
              <a:rPr lang="ru-RU" altLang="en-US"/>
              <a:pPr/>
              <a:t>‹#›</a:t>
            </a:fld>
            <a:endParaRPr lang="ru-RU" altLang="en-US"/>
          </a:p>
        </p:txBody>
      </p:sp>
    </p:spTree>
    <p:extLst>
      <p:ext uri="{BB962C8B-B14F-4D97-AF65-F5344CB8AC3E}">
        <p14:creationId xmlns:p14="http://schemas.microsoft.com/office/powerpoint/2010/main" val="8338199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59F26-AACD-45C3-B916-FDDAB46AD537}" type="slidenum">
              <a:rPr lang="ru-RU" altLang="en-US" smtClean="0"/>
              <a:pPr/>
              <a:t>2</a:t>
            </a:fld>
            <a:endParaRPr lang="ru-RU" altLang="en-US"/>
          </a:p>
        </p:txBody>
      </p:sp>
    </p:spTree>
    <p:extLst>
      <p:ext uri="{BB962C8B-B14F-4D97-AF65-F5344CB8AC3E}">
        <p14:creationId xmlns:p14="http://schemas.microsoft.com/office/powerpoint/2010/main" val="80403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59F26-AACD-45C3-B916-FDDAB46AD537}" type="slidenum">
              <a:rPr lang="ru-RU" altLang="en-US" smtClean="0"/>
              <a:pPr/>
              <a:t>17</a:t>
            </a:fld>
            <a:endParaRPr lang="ru-RU" altLang="en-US"/>
          </a:p>
        </p:txBody>
      </p:sp>
    </p:spTree>
    <p:extLst>
      <p:ext uri="{BB962C8B-B14F-4D97-AF65-F5344CB8AC3E}">
        <p14:creationId xmlns:p14="http://schemas.microsoft.com/office/powerpoint/2010/main" val="395024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tx1">
              <a:lumMod val="85000"/>
              <a:lumOff val="15000"/>
            </a:schemeClr>
          </a:fgClr>
          <a:bgClr>
            <a:schemeClr val="tx1">
              <a:lumMod val="95000"/>
              <a:lumOff val="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362199"/>
            <a:ext cx="9144000" cy="1147763"/>
          </a:xfrm>
        </p:spPr>
        <p:txBody>
          <a:bodyPr anchor="ctr"/>
          <a:lstStyle>
            <a:lvl1pPr algn="ctr">
              <a:defRPr sz="6000" baseline="0">
                <a:solidFill>
                  <a:schemeClr val="bg1"/>
                </a:solidFill>
                <a:cs typeface="B Titr" panose="00000700000000000000" pitchFamily="2" charset="-78"/>
              </a:defRPr>
            </a:lvl1pPr>
          </a:lstStyle>
          <a:p>
            <a:r>
              <a:rPr lang="fa-IR" dirty="0"/>
              <a:t>عنوان اصلی</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cs typeface="B Titr" panose="000007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a:t>عنوان فرعی</a:t>
            </a:r>
            <a:endParaRPr lang="en-US" dirty="0"/>
          </a:p>
        </p:txBody>
      </p:sp>
      <p:sp>
        <p:nvSpPr>
          <p:cNvPr id="5" name="Footer Placeholder 4"/>
          <p:cNvSpPr>
            <a:spLocks noGrp="1"/>
          </p:cNvSpPr>
          <p:nvPr>
            <p:ph type="ftr" sz="quarter" idx="11"/>
          </p:nvPr>
        </p:nvSpPr>
        <p:spPr/>
        <p:txBody>
          <a:bodyPr/>
          <a:lstStyle>
            <a:lvl1pPr>
              <a:defRPr>
                <a:cs typeface="B Elham" panose="00000400000000000000" pitchFamily="2" charset="-78"/>
              </a:defRPr>
            </a:lvl1p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1690534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pattFill prst="pct5">
          <a:fgClr>
            <a:schemeClr val="tx1">
              <a:lumMod val="85000"/>
              <a:lumOff val="15000"/>
            </a:schemeClr>
          </a:fgClr>
          <a:bgClr>
            <a:schemeClr val="tx1">
              <a:lumMod val="95000"/>
              <a:lumOff val="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362199"/>
            <a:ext cx="9144000" cy="1147763"/>
          </a:xfrm>
        </p:spPr>
        <p:txBody>
          <a:bodyPr anchor="ctr"/>
          <a:lstStyle>
            <a:lvl1pPr algn="ctr">
              <a:defRPr sz="6000" baseline="0">
                <a:solidFill>
                  <a:schemeClr val="bg1"/>
                </a:solidFill>
                <a:cs typeface="B Titr" panose="00000700000000000000" pitchFamily="2" charset="-78"/>
              </a:defRPr>
            </a:lvl1pPr>
          </a:lstStyle>
          <a:p>
            <a:r>
              <a:rPr lang="fa-IR" dirty="0"/>
              <a:t>عنوان اصلی</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cs typeface="B Titr" panose="000007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a:t>عنوان فرعی</a:t>
            </a:r>
            <a:endParaRPr lang="en-US" dirty="0"/>
          </a:p>
        </p:txBody>
      </p:sp>
      <p:sp>
        <p:nvSpPr>
          <p:cNvPr id="5" name="Footer Placeholder 4"/>
          <p:cNvSpPr>
            <a:spLocks noGrp="1"/>
          </p:cNvSpPr>
          <p:nvPr>
            <p:ph type="ftr" sz="quarter" idx="11"/>
          </p:nvPr>
        </p:nvSpPr>
        <p:spPr/>
        <p:txBody>
          <a:bodyPr/>
          <a:lstStyle>
            <a:lvl1pPr>
              <a:defRPr>
                <a:cs typeface="B Elham" panose="00000400000000000000" pitchFamily="2" charset="-78"/>
              </a:defRPr>
            </a:lvl1p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800" y="6465833"/>
            <a:ext cx="329252" cy="329252"/>
          </a:xfrm>
          <a:prstGeom prst="rect">
            <a:avLst/>
          </a:prstGeom>
        </p:spPr>
      </p:pic>
      <p:cxnSp>
        <p:nvCxnSpPr>
          <p:cNvPr id="8" name="Straight Connector 7"/>
          <p:cNvCxnSpPr/>
          <p:nvPr userDrawn="1"/>
        </p:nvCxnSpPr>
        <p:spPr>
          <a:xfrm flipH="1" flipV="1">
            <a:off x="609600" y="6630459"/>
            <a:ext cx="9935496" cy="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22383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bg>
      <p:bgPr>
        <a:pattFill prst="pct5">
          <a:fgClr>
            <a:schemeClr val="accent5">
              <a:lumMod val="75000"/>
            </a:schemeClr>
          </a:fgClr>
          <a:bgClr>
            <a:schemeClr val="accent5">
              <a:lumMod val="5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590799"/>
            <a:ext cx="9144000" cy="919163"/>
          </a:xfrm>
        </p:spPr>
        <p:txBody>
          <a:bodyPr anchor="ctr">
            <a:normAutofit/>
          </a:bodyPr>
          <a:lstStyle>
            <a:lvl1pPr algn="ctr">
              <a:defRPr sz="4800" baseline="0">
                <a:solidFill>
                  <a:schemeClr val="bg1"/>
                </a:solidFill>
                <a:cs typeface="B Titr" panose="00000700000000000000" pitchFamily="2" charset="-78"/>
              </a:defRPr>
            </a:lvl1pPr>
          </a:lstStyle>
          <a:p>
            <a:r>
              <a:rPr lang="fa-IR" dirty="0"/>
              <a:t>عنوان اصلی</a:t>
            </a:r>
            <a:endParaRPr lang="en-US" dirty="0"/>
          </a:p>
        </p:txBody>
      </p:sp>
      <p:sp>
        <p:nvSpPr>
          <p:cNvPr id="3" name="Subtitle 2"/>
          <p:cNvSpPr>
            <a:spLocks noGrp="1"/>
          </p:cNvSpPr>
          <p:nvPr>
            <p:ph type="subTitle" idx="1" hasCustomPrompt="1"/>
          </p:nvPr>
        </p:nvSpPr>
        <p:spPr>
          <a:xfrm>
            <a:off x="1524000" y="3602038"/>
            <a:ext cx="9144000" cy="665162"/>
          </a:xfrm>
        </p:spPr>
        <p:txBody>
          <a:bodyPr anchor="ctr">
            <a:normAutofit/>
          </a:bodyPr>
          <a:lstStyle>
            <a:lvl1pPr marL="0" indent="0" algn="ctr">
              <a:buNone/>
              <a:defRPr sz="3600">
                <a:solidFill>
                  <a:schemeClr val="bg1"/>
                </a:solidFill>
                <a:cs typeface="B Titr" panose="000007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a:t>عنوان فرعی</a:t>
            </a:r>
            <a:endParaRPr lang="en-US" dirty="0"/>
          </a:p>
        </p:txBody>
      </p:sp>
      <p:sp>
        <p:nvSpPr>
          <p:cNvPr id="5" name="Footer Placeholder 4"/>
          <p:cNvSpPr>
            <a:spLocks noGrp="1"/>
          </p:cNvSpPr>
          <p:nvPr>
            <p:ph type="ftr" sz="quarter" idx="11"/>
          </p:nvPr>
        </p:nvSpPr>
        <p:spPr/>
        <p:txBody>
          <a:bodyPr/>
          <a:lstStyle>
            <a:lvl1pPr rtl="1">
              <a:defRPr>
                <a:cs typeface="B Elham" panose="00000400000000000000" pitchFamily="2" charset="-78"/>
              </a:defRPr>
            </a:lvl1p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800" y="6465833"/>
            <a:ext cx="329252" cy="329252"/>
          </a:xfrm>
          <a:prstGeom prst="rect">
            <a:avLst/>
          </a:prstGeom>
        </p:spPr>
      </p:pic>
      <p:cxnSp>
        <p:nvCxnSpPr>
          <p:cNvPr id="8" name="Straight Connector 7"/>
          <p:cNvCxnSpPr/>
          <p:nvPr userDrawn="1"/>
        </p:nvCxnSpPr>
        <p:spPr>
          <a:xfrm flipH="1" flipV="1">
            <a:off x="609600" y="6630459"/>
            <a:ext cx="9935496" cy="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0" y="2590800"/>
            <a:ext cx="12192000" cy="1676400"/>
            <a:chOff x="0" y="2590800"/>
            <a:chExt cx="12192000" cy="1676400"/>
          </a:xfrm>
        </p:grpSpPr>
        <p:cxnSp>
          <p:nvCxnSpPr>
            <p:cNvPr id="10" name="Straight Connector 9"/>
            <p:cNvCxnSpPr/>
            <p:nvPr/>
          </p:nvCxnSpPr>
          <p:spPr>
            <a:xfrm flipH="1">
              <a:off x="0" y="2590800"/>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0" y="4267200"/>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002789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682" y="2743200"/>
            <a:ext cx="10604637" cy="1371600"/>
          </a:xfrm>
        </p:spPr>
        <p:txBody>
          <a:bodyPr>
            <a:normAutofit/>
          </a:bodyPr>
          <a:lstStyle>
            <a:lvl1pPr algn="ctr">
              <a:defRPr sz="3600" baseline="0">
                <a:cs typeface="B Titr" panose="00000700000000000000" pitchFamily="2" charset="-78"/>
              </a:defRPr>
            </a:lvl1pPr>
          </a:lstStyle>
          <a:p>
            <a:r>
              <a:rPr lang="fa-IR" dirty="0"/>
              <a:t>عنوان تیتر فرعی</a:t>
            </a:r>
            <a:endParaRPr lang="en-US" dirty="0"/>
          </a:p>
        </p:txBody>
      </p:sp>
      <p:sp>
        <p:nvSpPr>
          <p:cNvPr id="4" name="Footer Placeholder 3"/>
          <p:cNvSpPr>
            <a:spLocks noGrp="1"/>
          </p:cNvSpPr>
          <p:nvPr>
            <p:ph type="ftr" sz="quarter" idx="11"/>
          </p:nvPr>
        </p:nvSpPr>
        <p:spPr/>
        <p:txBody>
          <a:bodyPr/>
          <a:lstStyle>
            <a:lvl1pPr>
              <a:defRPr>
                <a:cs typeface="B Elham" panose="00000400000000000000" pitchFamily="2" charset="-78"/>
              </a:defRPr>
            </a:lvl1p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800" y="6465833"/>
            <a:ext cx="329252" cy="329252"/>
          </a:xfrm>
          <a:prstGeom prst="rect">
            <a:avLst/>
          </a:prstGeom>
        </p:spPr>
      </p:pic>
      <p:cxnSp>
        <p:nvCxnSpPr>
          <p:cNvPr id="7" name="Straight Connector 6"/>
          <p:cNvCxnSpPr/>
          <p:nvPr userDrawn="1"/>
        </p:nvCxnSpPr>
        <p:spPr>
          <a:xfrm flipH="1" flipV="1">
            <a:off x="609600" y="6630459"/>
            <a:ext cx="9935496" cy="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2857500" y="2743200"/>
            <a:ext cx="6477000" cy="1371600"/>
            <a:chOff x="2819400" y="2743200"/>
            <a:chExt cx="6477000" cy="1371600"/>
          </a:xfrm>
        </p:grpSpPr>
        <p:cxnSp>
          <p:nvCxnSpPr>
            <p:cNvPr id="8" name="Straight Connector 7"/>
            <p:cNvCxnSpPr/>
            <p:nvPr userDrawn="1"/>
          </p:nvCxnSpPr>
          <p:spPr>
            <a:xfrm>
              <a:off x="2819400" y="4114800"/>
              <a:ext cx="6477000" cy="0"/>
            </a:xfrm>
            <a:prstGeom prst="line">
              <a:avLst/>
            </a:prstGeom>
            <a:ln w="285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819400" y="2743200"/>
              <a:ext cx="6477000" cy="0"/>
            </a:xfrm>
            <a:prstGeom prst="line">
              <a:avLst/>
            </a:prstGeom>
            <a:ln w="28575">
              <a:solidFill>
                <a:srgbClr val="C00000"/>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645879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0"/>
            <a:ext cx="10515600" cy="694267"/>
          </a:xfrm>
        </p:spPr>
        <p:txBody>
          <a:bodyPr>
            <a:normAutofit/>
          </a:bodyPr>
          <a:lstStyle>
            <a:lvl1pPr algn="r" rtl="1">
              <a:defRPr sz="3200" b="1" baseline="0">
                <a:cs typeface="B Nazanin" panose="00000400000000000000" pitchFamily="2" charset="-78"/>
              </a:defRPr>
            </a:lvl1pPr>
          </a:lstStyle>
          <a:p>
            <a:r>
              <a:rPr lang="fa-IR" dirty="0"/>
              <a:t>عنوان صفحه</a:t>
            </a:r>
            <a:endParaRPr lang="en-US" dirty="0"/>
          </a:p>
        </p:txBody>
      </p:sp>
      <p:sp>
        <p:nvSpPr>
          <p:cNvPr id="3" name="Content Placeholder 2"/>
          <p:cNvSpPr>
            <a:spLocks noGrp="1"/>
          </p:cNvSpPr>
          <p:nvPr>
            <p:ph idx="1" hasCustomPrompt="1"/>
          </p:nvPr>
        </p:nvSpPr>
        <p:spPr>
          <a:xfrm>
            <a:off x="838200" y="1143000"/>
            <a:ext cx="10515600" cy="5033963"/>
          </a:xfrm>
        </p:spPr>
        <p:txBody>
          <a:bodyPr/>
          <a:lstStyle>
            <a:lvl1pPr algn="r" rtl="1">
              <a:defRPr b="0" baseline="0">
                <a:cs typeface="B Nazanin" panose="00000400000000000000" pitchFamily="2" charset="-78"/>
              </a:defRPr>
            </a:lvl1pPr>
            <a:lvl2pPr algn="r" rtl="1">
              <a:defRPr b="0">
                <a:cs typeface="B Nazanin" panose="00000400000000000000" pitchFamily="2" charset="-78"/>
              </a:defRPr>
            </a:lvl2pPr>
            <a:lvl3pPr algn="r" rtl="1">
              <a:defRPr b="0">
                <a:cs typeface="B Nazanin" panose="00000400000000000000" pitchFamily="2" charset="-78"/>
              </a:defRPr>
            </a:lvl3pPr>
            <a:lvl4pPr algn="r" rtl="1">
              <a:defRPr b="0">
                <a:cs typeface="B Nazanin" panose="00000400000000000000" pitchFamily="2" charset="-78"/>
              </a:defRPr>
            </a:lvl4pPr>
            <a:lvl5pPr algn="r" rtl="1">
              <a:defRPr b="0">
                <a:cs typeface="B Nazanin" panose="00000400000000000000" pitchFamily="2" charset="-78"/>
              </a:defRPr>
            </a:lvl5pPr>
          </a:lstStyle>
          <a:p>
            <a:pPr lvl="0"/>
            <a:r>
              <a:rPr lang="fa-IR" dirty="0"/>
              <a:t>متن سطح یک</a:t>
            </a:r>
            <a:endParaRPr lang="en-US" dirty="0"/>
          </a:p>
          <a:p>
            <a:pPr lvl="1"/>
            <a:r>
              <a:rPr lang="fa-IR" dirty="0"/>
              <a:t>متن سطح دو</a:t>
            </a:r>
            <a:endParaRPr lang="en-US" dirty="0"/>
          </a:p>
          <a:p>
            <a:pPr lvl="2"/>
            <a:r>
              <a:rPr lang="fa-IR" dirty="0"/>
              <a:t>متن سطح سه</a:t>
            </a:r>
            <a:endParaRPr lang="en-US" dirty="0"/>
          </a:p>
          <a:p>
            <a:pPr lvl="3"/>
            <a:r>
              <a:rPr lang="fa-IR" dirty="0"/>
              <a:t>متن سطح چهار</a:t>
            </a:r>
            <a:endParaRPr lang="en-US" dirty="0"/>
          </a:p>
          <a:p>
            <a:pPr lvl="4"/>
            <a:r>
              <a:rPr lang="fa-IR" dirty="0"/>
              <a:t>متن سطح پنج</a:t>
            </a:r>
            <a:endParaRPr lang="en-US" dirty="0"/>
          </a:p>
        </p:txBody>
      </p:sp>
      <p:sp>
        <p:nvSpPr>
          <p:cNvPr id="5" name="Footer Placeholder 4"/>
          <p:cNvSpPr>
            <a:spLocks noGrp="1"/>
          </p:cNvSpPr>
          <p:nvPr>
            <p:ph type="ftr" sz="quarter" idx="11"/>
          </p:nvPr>
        </p:nvSpPr>
        <p:spPr/>
        <p:txBody>
          <a:bodyPr/>
          <a:lstStyle>
            <a:lvl1pPr>
              <a:defRPr>
                <a:cs typeface="B Elham" panose="00000400000000000000" pitchFamily="2" charset="-78"/>
              </a:defRPr>
            </a:lvl1p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7" name="Straight Connector 6"/>
          <p:cNvCxnSpPr/>
          <p:nvPr userDrawn="1"/>
        </p:nvCxnSpPr>
        <p:spPr>
          <a:xfrm flipH="1">
            <a:off x="0" y="694267"/>
            <a:ext cx="12192000" cy="16317"/>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800" y="6465833"/>
            <a:ext cx="329252" cy="329252"/>
          </a:xfrm>
          <a:prstGeom prst="rect">
            <a:avLst/>
          </a:prstGeom>
        </p:spPr>
      </p:pic>
      <p:cxnSp>
        <p:nvCxnSpPr>
          <p:cNvPr id="9" name="Straight Connector 8"/>
          <p:cNvCxnSpPr/>
          <p:nvPr userDrawn="1"/>
        </p:nvCxnSpPr>
        <p:spPr>
          <a:xfrm flipH="1" flipV="1">
            <a:off x="609600" y="6630459"/>
            <a:ext cx="9935496" cy="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542736"/>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cs typeface="B Elham" panose="00000400000000000000" pitchFamily="2" charset="-78"/>
              </a:defRPr>
            </a:lvl1p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800" y="6465833"/>
            <a:ext cx="329252" cy="329252"/>
          </a:xfrm>
          <a:prstGeom prst="rect">
            <a:avLst/>
          </a:prstGeom>
        </p:spPr>
      </p:pic>
      <p:cxnSp>
        <p:nvCxnSpPr>
          <p:cNvPr id="6" name="Straight Connector 5"/>
          <p:cNvCxnSpPr/>
          <p:nvPr userDrawn="1"/>
        </p:nvCxnSpPr>
        <p:spPr>
          <a:xfrm flipH="1" flipV="1">
            <a:off x="609600" y="6630459"/>
            <a:ext cx="9935496" cy="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7340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0545096" y="6447897"/>
            <a:ext cx="1219200" cy="365125"/>
          </a:xfrm>
          <a:prstGeom prst="rect">
            <a:avLst/>
          </a:prstGeom>
        </p:spPr>
        <p:txBody>
          <a:bodyPr vert="horz" lIns="91440" tIns="45720" rIns="91440" bIns="45720" rtlCol="0" anchor="ctr"/>
          <a:lstStyle>
            <a:lvl1pPr algn="ctr" rtl="1">
              <a:defRPr sz="1200">
                <a:solidFill>
                  <a:schemeClr val="tx1">
                    <a:tint val="75000"/>
                  </a:schemeClr>
                </a:solidFill>
                <a:cs typeface="B Elham" panose="00000400000000000000" pitchFamily="2" charset="-78"/>
              </a:defRPr>
            </a:lvl1p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6" name="Slide Number Placeholder 5"/>
          <p:cNvSpPr>
            <a:spLocks noGrp="1"/>
          </p:cNvSpPr>
          <p:nvPr>
            <p:ph type="sldNum" sz="quarter" idx="4"/>
          </p:nvPr>
        </p:nvSpPr>
        <p:spPr>
          <a:xfrm>
            <a:off x="76200" y="6447897"/>
            <a:ext cx="533400" cy="365125"/>
          </a:xfrm>
          <a:prstGeom prst="rect">
            <a:avLst/>
          </a:prstGeom>
        </p:spPr>
        <p:txBody>
          <a:bodyPr vert="horz" lIns="91440" tIns="45720" rIns="91440" bIns="45720" rtlCol="0" anchor="ctr"/>
          <a:lstStyle>
            <a:lvl1pPr algn="ctr" rtl="1">
              <a:defRPr sz="1200">
                <a:solidFill>
                  <a:schemeClr val="tx1">
                    <a:tint val="75000"/>
                  </a:schemeClr>
                </a:solidFill>
                <a:latin typeface="IPT Nazanin" panose="00000400000000000000" pitchFamily="2" charset="2"/>
                <a:cs typeface="B Mitra" panose="00000400000000000000" pitchFamily="2" charset="-78"/>
              </a:defRPr>
            </a:lvl1pPr>
          </a:lstStyle>
          <a:p>
            <a:fld id="{48F63A3B-78C7-47BE-AE5E-E10140E04643}" type="slidenum">
              <a:rPr lang="en-US" smtClean="0"/>
              <a:pPr/>
              <a:t>‹#›</a:t>
            </a:fld>
            <a:endParaRPr lang="en-US" dirty="0"/>
          </a:p>
        </p:txBody>
      </p:sp>
      <p:sp>
        <p:nvSpPr>
          <p:cNvPr id="7" name="Rectangle 3"/>
          <p:cNvSpPr txBox="1">
            <a:spLocks/>
          </p:cNvSpPr>
          <p:nvPr userDrawn="1"/>
        </p:nvSpPr>
        <p:spPr bwMode="white">
          <a:xfrm>
            <a:off x="10059714" y="4152884"/>
            <a:ext cx="1140248" cy="22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t" anchorCtr="0" compatLnSpc="1">
            <a:prstTxWarp prst="textNoShape">
              <a:avLst/>
            </a:prstTxWarp>
            <a:noAutofit/>
            <a:scene3d>
              <a:camera prst="orthographicFront"/>
              <a:lightRig rig="soft" dir="tl">
                <a:rot lat="0" lon="0" rev="0"/>
              </a:lightRig>
            </a:scene3d>
            <a:sp3d prstMaterial="matte">
              <a:bevelT w="0" h="0" prst="artDeco"/>
              <a:contourClr>
                <a:schemeClr val="accent2">
                  <a:tint val="20000"/>
                </a:schemeClr>
              </a:contourClr>
            </a:sp3d>
          </a:bodyPr>
          <a:lstStyle>
            <a:lvl1pPr algn="l" rtl="0" eaLnBrk="1" fontAlgn="base" hangingPunct="1">
              <a:spcBef>
                <a:spcPct val="0"/>
              </a:spcBef>
              <a:spcAft>
                <a:spcPct val="0"/>
              </a:spcAft>
              <a:defRPr sz="4000" b="1" cap="all">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marL="900113" lvl="0" indent="-900113" algn="ctr"/>
            <a:endParaRPr lang="en-US" sz="1000" b="0" kern="0" dirty="0">
              <a:solidFill>
                <a:schemeClr val="bg1">
                  <a:lumMod val="50000"/>
                </a:schemeClr>
              </a:solidFill>
              <a:cs typeface="B Titr" pitchFamily="2" charset="-78"/>
            </a:endParaRPr>
          </a:p>
        </p:txBody>
      </p:sp>
    </p:spTree>
    <p:extLst>
      <p:ext uri="{BB962C8B-B14F-4D97-AF65-F5344CB8AC3E}">
        <p14:creationId xmlns:p14="http://schemas.microsoft.com/office/powerpoint/2010/main" val="2252906708"/>
      </p:ext>
    </p:extLst>
  </p:cSld>
  <p:clrMap bg1="lt1" tx1="dk1" bg2="lt2" tx2="dk2" accent1="accent1" accent2="accent2" accent3="accent3" accent4="accent4" accent5="accent5" accent6="accent6" hlink="hlink" folHlink="folHlink"/>
  <p:sldLayoutIdLst>
    <p:sldLayoutId id="2147483846" r:id="rId1"/>
    <p:sldLayoutId id="2147483855" r:id="rId2"/>
    <p:sldLayoutId id="2147483854" r:id="rId3"/>
    <p:sldLayoutId id="2147483851" r:id="rId4"/>
    <p:sldLayoutId id="2147483847" r:id="rId5"/>
    <p:sldLayoutId id="2147483852" r:id="rId6"/>
  </p:sldLayoutIdLst>
  <p:transition spd="slow">
    <p:cover/>
  </p:transition>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www.ime.co.ir/arze.html" TargetMode="Externa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ime.co.ir/offer-stat.htm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ime.co.ir/Licenses.html"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tx1">
              <a:lumMod val="85000"/>
              <a:lumOff val="15000"/>
            </a:schemeClr>
          </a:fgClr>
          <a:bgClr>
            <a:schemeClr val="tx1">
              <a:lumMod val="95000"/>
              <a:lumOff val="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914400"/>
            <a:ext cx="8915400" cy="3852543"/>
          </a:xfrm>
        </p:spPr>
        <p:txBody>
          <a:bodyPr anchor="ctr">
            <a:normAutofit/>
          </a:bodyPr>
          <a:lstStyle/>
          <a:p>
            <a:pPr rtl="1">
              <a:lnSpc>
                <a:spcPct val="120000"/>
              </a:lnSpc>
            </a:pPr>
            <a:r>
              <a:rPr lang="fa-IR" sz="2800" b="1" dirty="0">
                <a:solidFill>
                  <a:schemeClr val="accent2"/>
                </a:solidFill>
                <a:latin typeface="+mn-lt"/>
                <a:cs typeface="B Titr" pitchFamily="2" charset="-78"/>
              </a:rPr>
              <a:t>بورس کالای ایران</a:t>
            </a:r>
            <a:br>
              <a:rPr lang="en-US" dirty="0">
                <a:solidFill>
                  <a:schemeClr val="bg1"/>
                </a:solidFill>
                <a:cs typeface="B Titr" pitchFamily="2" charset="-78"/>
              </a:rPr>
            </a:br>
            <a:r>
              <a:rPr lang="fa-IR" sz="6600" dirty="0">
                <a:solidFill>
                  <a:schemeClr val="bg1"/>
                </a:solidFill>
                <a:cs typeface="B Titr" pitchFamily="2" charset="-78"/>
              </a:rPr>
              <a:t>آشنایی با بورس کالای ایران</a:t>
            </a:r>
            <a:endParaRPr lang="en-US" sz="6600" b="1" dirty="0">
              <a:solidFill>
                <a:schemeClr val="bg1"/>
              </a:solidFill>
              <a:latin typeface="+mn-lt"/>
            </a:endParaRPr>
          </a:p>
        </p:txBody>
      </p:sp>
      <p:grpSp>
        <p:nvGrpSpPr>
          <p:cNvPr id="30" name="Group 29"/>
          <p:cNvGrpSpPr/>
          <p:nvPr/>
        </p:nvGrpSpPr>
        <p:grpSpPr>
          <a:xfrm>
            <a:off x="533400" y="2286000"/>
            <a:ext cx="11125200" cy="1936931"/>
            <a:chOff x="2514600" y="2394131"/>
            <a:chExt cx="7165200" cy="1828800"/>
          </a:xfrm>
        </p:grpSpPr>
        <p:cxnSp>
          <p:nvCxnSpPr>
            <p:cNvPr id="22" name="Straight Connector 21"/>
            <p:cNvCxnSpPr/>
            <p:nvPr/>
          </p:nvCxnSpPr>
          <p:spPr>
            <a:xfrm flipH="1">
              <a:off x="7241400" y="2394131"/>
              <a:ext cx="24384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514600" y="2394131"/>
              <a:ext cx="24384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257400" y="4222931"/>
              <a:ext cx="3420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514600" y="4222931"/>
              <a:ext cx="3827984"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4159705"/>
              </p:ext>
            </p:extLst>
          </p:nvPr>
        </p:nvGraphicFramePr>
        <p:xfrm>
          <a:off x="1684866" y="1371600"/>
          <a:ext cx="8678333"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10</a:t>
            </a:fld>
            <a:endParaRPr lang="en-US" dirty="0"/>
          </a:p>
        </p:txBody>
      </p:sp>
      <p:sp>
        <p:nvSpPr>
          <p:cNvPr id="7" name="TextBox 6"/>
          <p:cNvSpPr txBox="1"/>
          <p:nvPr/>
        </p:nvSpPr>
        <p:spPr>
          <a:xfrm>
            <a:off x="1371600" y="762000"/>
            <a:ext cx="9220200" cy="400110"/>
          </a:xfrm>
          <a:prstGeom prst="rect">
            <a:avLst/>
          </a:prstGeom>
          <a:noFill/>
        </p:spPr>
        <p:txBody>
          <a:bodyPr wrap="square" rtlCol="0">
            <a:spAutoFit/>
          </a:bodyPr>
          <a:lstStyle/>
          <a:p>
            <a:pPr marL="285750" indent="-285750" algn="r" rtl="1">
              <a:buFont typeface="Wingdings" panose="05000000000000000000" pitchFamily="2" charset="2"/>
              <a:buChar char="q"/>
            </a:pPr>
            <a:r>
              <a:rPr lang="fa-IR" sz="2000" dirty="0">
                <a:cs typeface="B Nazanin" panose="00000400000000000000" pitchFamily="2" charset="-78"/>
              </a:rPr>
              <a:t>در هر بار عرضه کالا فرآیند زیر طی خواهد شد:</a:t>
            </a:r>
            <a:endParaRPr lang="en-US" sz="2000" dirty="0">
              <a:cs typeface="B Nazanin" panose="00000400000000000000" pitchFamily="2" charset="-78"/>
            </a:endParaRPr>
          </a:p>
        </p:txBody>
      </p:sp>
    </p:spTree>
    <p:extLst>
      <p:ext uri="{BB962C8B-B14F-4D97-AF65-F5344CB8AC3E}">
        <p14:creationId xmlns:p14="http://schemas.microsoft.com/office/powerpoint/2010/main" val="287777235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اطلاعیه عرضه</a:t>
            </a:r>
            <a:endParaRPr lang="en-US" dirty="0"/>
          </a:p>
        </p:txBody>
      </p:sp>
      <p:sp>
        <p:nvSpPr>
          <p:cNvPr id="3" name="Content Placeholder 2"/>
          <p:cNvSpPr>
            <a:spLocks noGrp="1"/>
          </p:cNvSpPr>
          <p:nvPr>
            <p:ph idx="1"/>
          </p:nvPr>
        </p:nvSpPr>
        <p:spPr/>
        <p:txBody>
          <a:bodyPr>
            <a:normAutofit/>
          </a:bodyPr>
          <a:lstStyle/>
          <a:p>
            <a:pPr>
              <a:lnSpc>
                <a:spcPct val="120000"/>
              </a:lnSpc>
              <a:buFont typeface="Wingdings" panose="05000000000000000000" pitchFamily="2" charset="2"/>
              <a:buChar char="q"/>
            </a:pPr>
            <a:r>
              <a:rPr lang="fa-IR" sz="2000" dirty="0"/>
              <a:t>کارگزار عرضه‌کننده باید فرم سفارش تکمیل شده توسط عرضه‌کننده (فرم اطلاعیه عرضه) را حداکثر تا ساعت 12 ظهر روز قبل از عرضه (برگزاری حراج) می‌بایست برای بورس کالای ایران ارسال کند.</a:t>
            </a:r>
          </a:p>
          <a:p>
            <a:endParaRPr lang="fa-IR" dirty="0"/>
          </a:p>
        </p:txBody>
      </p:sp>
      <p:sp>
        <p:nvSpPr>
          <p:cNvPr id="4" name="Footer Placeholder 3"/>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11</a:t>
            </a:fld>
            <a:endParaRPr lang="en-US" dirty="0"/>
          </a:p>
        </p:txBody>
      </p:sp>
      <p:graphicFrame>
        <p:nvGraphicFramePr>
          <p:cNvPr id="6" name="Diagram 5"/>
          <p:cNvGraphicFramePr/>
          <p:nvPr>
            <p:extLst>
              <p:ext uri="{D42A27DB-BD31-4B8C-83A1-F6EECF244321}">
                <p14:modId xmlns:p14="http://schemas.microsoft.com/office/powerpoint/2010/main" val="1785446372"/>
              </p:ext>
            </p:extLst>
          </p:nvPr>
        </p:nvGraphicFramePr>
        <p:xfrm>
          <a:off x="914400" y="2590800"/>
          <a:ext cx="10363200" cy="3586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600200" y="6264831"/>
            <a:ext cx="8991600" cy="369332"/>
          </a:xfrm>
          <a:prstGeom prst="rect">
            <a:avLst/>
          </a:prstGeom>
        </p:spPr>
        <p:txBody>
          <a:bodyPr wrap="square">
            <a:spAutoFit/>
          </a:bodyPr>
          <a:lstStyle/>
          <a:p>
            <a:pPr algn="justLow" rtl="1"/>
            <a:r>
              <a:rPr lang="fa-IR" dirty="0">
                <a:cs typeface="B Nazanin" panose="00000400000000000000" pitchFamily="2" charset="-78"/>
              </a:rPr>
              <a:t>اطلاعیه عرضه‌های </a:t>
            </a:r>
            <a:r>
              <a:rPr lang="fa-IR" dirty="0" err="1">
                <a:cs typeface="B Nazanin" panose="00000400000000000000" pitchFamily="2" charset="-78"/>
              </a:rPr>
              <a:t>منتشرشده</a:t>
            </a:r>
            <a:r>
              <a:rPr lang="fa-IR" dirty="0">
                <a:cs typeface="B Nazanin" panose="00000400000000000000" pitchFamily="2" charset="-78"/>
              </a:rPr>
              <a:t> در بورس کالای ایران را </a:t>
            </a:r>
            <a:r>
              <a:rPr lang="fa-IR" dirty="0" err="1">
                <a:cs typeface="B Nazanin" panose="00000400000000000000" pitchFamily="2" charset="-78"/>
              </a:rPr>
              <a:t>می‌توانید</a:t>
            </a:r>
            <a:r>
              <a:rPr lang="fa-IR" dirty="0">
                <a:cs typeface="B Nazanin" panose="00000400000000000000" pitchFamily="2" charset="-78"/>
              </a:rPr>
              <a:t> اینجا مشاهده کنید: </a:t>
            </a:r>
            <a:r>
              <a:rPr lang="en-US" sz="1050" dirty="0">
                <a:cs typeface="B Nazanin" panose="00000400000000000000" pitchFamily="2" charset="-78"/>
                <a:hlinkClick r:id="rId7"/>
              </a:rPr>
              <a:t>http://www.ime.co.ir/arze.html</a:t>
            </a:r>
            <a:endParaRPr lang="fa-IR" dirty="0">
              <a:cs typeface="B Nazanin" panose="00000400000000000000" pitchFamily="2" charset="-78"/>
            </a:endParaRPr>
          </a:p>
        </p:txBody>
      </p:sp>
      <p:sp>
        <p:nvSpPr>
          <p:cNvPr id="8" name="Rectangle 7"/>
          <p:cNvSpPr/>
          <p:nvPr/>
        </p:nvSpPr>
        <p:spPr>
          <a:xfrm>
            <a:off x="4558559" y="2514600"/>
            <a:ext cx="3074881" cy="400110"/>
          </a:xfrm>
          <a:prstGeom prst="rect">
            <a:avLst/>
          </a:prstGeom>
        </p:spPr>
        <p:txBody>
          <a:bodyPr wrap="none">
            <a:spAutoFit/>
          </a:bodyPr>
          <a:lstStyle/>
          <a:p>
            <a:pPr algn="r" rtl="1"/>
            <a:r>
              <a:rPr lang="fa-IR" sz="2000" b="1" dirty="0">
                <a:cs typeface="B Nazanin" panose="00000400000000000000" pitchFamily="2" charset="-78"/>
              </a:rPr>
              <a:t>اطلاعات مندرج در اطلاعیه عرضه</a:t>
            </a:r>
          </a:p>
        </p:txBody>
      </p:sp>
    </p:spTree>
    <p:extLst>
      <p:ext uri="{BB962C8B-B14F-4D97-AF65-F5344CB8AC3E}">
        <p14:creationId xmlns:p14="http://schemas.microsoft.com/office/powerpoint/2010/main" val="23452059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فرآیند حراج در بازار معاملات کالای فیزیکی</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94214423"/>
              </p:ext>
            </p:extLst>
          </p:nvPr>
        </p:nvGraphicFramePr>
        <p:xfrm>
          <a:off x="228600" y="762001"/>
          <a:ext cx="11734799" cy="5638798"/>
        </p:xfrm>
        <a:graphic>
          <a:graphicData uri="http://schemas.openxmlformats.org/drawingml/2006/table">
            <a:tbl>
              <a:tblPr rtl="1" firstRow="1" bandRow="1">
                <a:tableStyleId>{5940675A-B579-460E-94D1-54222C63F5DA}</a:tableStyleId>
              </a:tblPr>
              <a:tblGrid>
                <a:gridCol w="1515533">
                  <a:extLst>
                    <a:ext uri="{9D8B030D-6E8A-4147-A177-3AD203B41FA5}">
                      <a16:colId xmlns:a16="http://schemas.microsoft.com/office/drawing/2014/main" val="20000"/>
                    </a:ext>
                  </a:extLst>
                </a:gridCol>
                <a:gridCol w="4332969">
                  <a:extLst>
                    <a:ext uri="{9D8B030D-6E8A-4147-A177-3AD203B41FA5}">
                      <a16:colId xmlns:a16="http://schemas.microsoft.com/office/drawing/2014/main" val="20001"/>
                    </a:ext>
                  </a:extLst>
                </a:gridCol>
                <a:gridCol w="4525742">
                  <a:extLst>
                    <a:ext uri="{9D8B030D-6E8A-4147-A177-3AD203B41FA5}">
                      <a16:colId xmlns:a16="http://schemas.microsoft.com/office/drawing/2014/main" val="20002"/>
                    </a:ext>
                  </a:extLst>
                </a:gridCol>
                <a:gridCol w="1360555">
                  <a:extLst>
                    <a:ext uri="{9D8B030D-6E8A-4147-A177-3AD203B41FA5}">
                      <a16:colId xmlns:a16="http://schemas.microsoft.com/office/drawing/2014/main" val="20003"/>
                    </a:ext>
                  </a:extLst>
                </a:gridCol>
              </a:tblGrid>
              <a:tr h="108438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a:cs typeface="B Nazanin" panose="00000400000000000000" pitchFamily="2" charset="-78"/>
                        </a:rPr>
                        <a:t>پیش‌گشایش</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a:cs typeface="B Nazanin" panose="00000400000000000000" pitchFamily="2" charset="-78"/>
                        </a:rPr>
                        <a:t>(دوره زمانی سبز)</a:t>
                      </a:r>
                      <a:endParaRPr lang="en-US" sz="1800" b="1" dirty="0">
                        <a:cs typeface="B Nazanin" panose="00000400000000000000" pitchFamily="2" charset="-78"/>
                      </a:endParaRPr>
                    </a:p>
                  </a:txBody>
                  <a:tcPr anchor="ctr">
                    <a:solidFill>
                      <a:srgbClr val="00B050"/>
                    </a:solidFill>
                  </a:tcPr>
                </a:tc>
                <a:tc>
                  <a:txBody>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lang="fa-IR" sz="1800" dirty="0">
                          <a:cs typeface="B Nazanin" panose="00000400000000000000" pitchFamily="2" charset="-78"/>
                        </a:rPr>
                        <a:t>امکان ثبت سفارش</a:t>
                      </a:r>
                      <a:r>
                        <a:rPr lang="fa-IR" sz="1800" baseline="0" dirty="0">
                          <a:cs typeface="B Nazanin" panose="00000400000000000000" pitchFamily="2" charset="-78"/>
                        </a:rPr>
                        <a:t> خرید و فروش و عدم انجام معامله</a:t>
                      </a:r>
                      <a:endParaRPr lang="fa-IR" sz="1800" dirty="0">
                        <a:cs typeface="B Nazanin" panose="00000400000000000000" pitchFamily="2" charset="-78"/>
                      </a:endParaRPr>
                    </a:p>
                    <a:p>
                      <a:pPr marL="0" marR="0" lvl="0" indent="0" algn="justLow" defTabSz="914400" rtl="1" eaLnBrk="1" fontAlgn="auto" latinLnBrk="0" hangingPunct="1">
                        <a:lnSpc>
                          <a:spcPct val="100000"/>
                        </a:lnSpc>
                        <a:spcBef>
                          <a:spcPts val="0"/>
                        </a:spcBef>
                        <a:spcAft>
                          <a:spcPts val="0"/>
                        </a:spcAft>
                        <a:buClrTx/>
                        <a:buSzTx/>
                        <a:buFontTx/>
                        <a:buNone/>
                        <a:tabLst/>
                        <a:defRPr/>
                      </a:pPr>
                      <a:r>
                        <a:rPr lang="fa-IR" sz="1800" dirty="0">
                          <a:cs typeface="B Nazanin" panose="00000400000000000000" pitchFamily="2" charset="-78"/>
                        </a:rPr>
                        <a:t>اعلام حجم و نرخ عرضه کالا از سوی کارگزار فروشنده</a:t>
                      </a:r>
                    </a:p>
                    <a:p>
                      <a:pPr marL="0" marR="0" lvl="0" indent="0" algn="justLow" defTabSz="914400" rtl="1" eaLnBrk="1" fontAlgn="auto" latinLnBrk="0" hangingPunct="1">
                        <a:lnSpc>
                          <a:spcPct val="100000"/>
                        </a:lnSpc>
                        <a:spcBef>
                          <a:spcPts val="0"/>
                        </a:spcBef>
                        <a:spcAft>
                          <a:spcPts val="0"/>
                        </a:spcAft>
                        <a:buClrTx/>
                        <a:buSzTx/>
                        <a:buFontTx/>
                        <a:buNone/>
                        <a:tabLst/>
                        <a:defRPr/>
                      </a:pPr>
                      <a:r>
                        <a:rPr lang="fa-IR" sz="1800" dirty="0">
                          <a:cs typeface="B Nazanin" panose="00000400000000000000" pitchFamily="2" charset="-78"/>
                        </a:rPr>
                        <a:t>ثبت حجم و نرخ تقاضا از سوی کارگزاران خریداران</a:t>
                      </a:r>
                      <a:endParaRPr lang="en-US" sz="1800" dirty="0">
                        <a:cs typeface="B Nazanin" panose="00000400000000000000" pitchFamily="2" charset="-78"/>
                      </a:endParaRPr>
                    </a:p>
                  </a:txBody>
                  <a:tcPr anchor="ctr">
                    <a:solidFill>
                      <a:srgbClr val="00B050"/>
                    </a:solidFill>
                  </a:tcPr>
                </a:tc>
                <a:tc>
                  <a:txBody>
                    <a:bodyPr/>
                    <a:lstStyle/>
                    <a:p>
                      <a:pPr algn="justLow" rtl="1"/>
                      <a:r>
                        <a:rPr lang="fa-IR" dirty="0">
                          <a:cs typeface="B Nazanin" panose="00000400000000000000" pitchFamily="2" charset="-78"/>
                        </a:rPr>
                        <a:t>قیمت تقاضا </a:t>
                      </a:r>
                      <a:r>
                        <a:rPr lang="fa-IR" dirty="0" err="1">
                          <a:cs typeface="B Nazanin" panose="00000400000000000000" pitchFamily="2" charset="-78"/>
                        </a:rPr>
                        <a:t>نمی‌تواند</a:t>
                      </a:r>
                      <a:r>
                        <a:rPr lang="fa-IR" dirty="0">
                          <a:cs typeface="B Nazanin" panose="00000400000000000000" pitchFamily="2" charset="-78"/>
                        </a:rPr>
                        <a:t> بیش از قیمت فروشنده باشد.</a:t>
                      </a:r>
                    </a:p>
                    <a:p>
                      <a:pPr algn="justLow" rtl="1"/>
                      <a:r>
                        <a:rPr lang="fa-IR" dirty="0">
                          <a:cs typeface="B Nazanin" panose="00000400000000000000" pitchFamily="2" charset="-78"/>
                        </a:rPr>
                        <a:t>کارگزار خریدار می‌تواند حجم را کاهش دهد یا قیمت را تا سقف قیمت فروشنده افزایش دهد.</a:t>
                      </a:r>
                    </a:p>
                  </a:txBody>
                  <a:tcPr anchor="ctr">
                    <a:solidFill>
                      <a:srgbClr val="00B050"/>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a:cs typeface="B Nazanin" panose="00000400000000000000" pitchFamily="2" charset="-78"/>
                        </a:rPr>
                        <a:t>3 الی 15 دقیقه</a:t>
                      </a:r>
                      <a:endParaRPr lang="en-US" sz="1800" dirty="0">
                        <a:cs typeface="B Nazanin" panose="00000400000000000000" pitchFamily="2" charset="-78"/>
                      </a:endParaRPr>
                    </a:p>
                    <a:p>
                      <a:pPr algn="ctr" rtl="1"/>
                      <a:endParaRPr lang="en-US" dirty="0">
                        <a:cs typeface="B Nazanin" panose="00000400000000000000" pitchFamily="2" charset="-78"/>
                      </a:endParaRPr>
                    </a:p>
                  </a:txBody>
                  <a:tcPr anchor="ctr">
                    <a:solidFill>
                      <a:srgbClr val="00B050"/>
                    </a:solidFill>
                  </a:tcPr>
                </a:tc>
                <a:extLst>
                  <a:ext uri="{0D108BD9-81ED-4DB2-BD59-A6C34878D82A}">
                    <a16:rowId xmlns:a16="http://schemas.microsoft.com/office/drawing/2014/main" val="10000"/>
                  </a:ext>
                </a:extLst>
              </a:tr>
              <a:tr h="206033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a:cs typeface="B Nazanin" panose="00000400000000000000" pitchFamily="2" charset="-78"/>
                        </a:rPr>
                        <a:t>حراج</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a:cs typeface="B Nazanin" panose="00000400000000000000" pitchFamily="2" charset="-78"/>
                        </a:rPr>
                        <a:t>(دوره زمانی زرد)</a:t>
                      </a:r>
                      <a:endParaRPr lang="en-US" sz="1800" b="1" dirty="0">
                        <a:cs typeface="B Nazanin" panose="00000400000000000000" pitchFamily="2" charset="-78"/>
                      </a:endParaRPr>
                    </a:p>
                  </a:txBody>
                  <a:tcPr anchor="ctr">
                    <a:solidFill>
                      <a:srgbClr val="FFFF00"/>
                    </a:solidFill>
                  </a:tcPr>
                </a:tc>
                <a:tc>
                  <a:txBody>
                    <a:bodyPr/>
                    <a:lstStyle/>
                    <a:p>
                      <a:pPr algn="justLow" rtl="1"/>
                      <a:r>
                        <a:rPr lang="fa-IR" dirty="0">
                          <a:cs typeface="B Nazanin" panose="00000400000000000000" pitchFamily="2" charset="-78"/>
                        </a:rPr>
                        <a:t>عدم امکان ورود یا حذف سفارش:</a:t>
                      </a:r>
                      <a:r>
                        <a:rPr lang="fa-IR" baseline="0" dirty="0">
                          <a:cs typeface="B Nazanin" panose="00000400000000000000" pitchFamily="2" charset="-78"/>
                        </a:rPr>
                        <a:t> به این معنی که فقط </a:t>
                      </a:r>
                      <a:r>
                        <a:rPr lang="fa-IR" baseline="0" dirty="0" err="1">
                          <a:cs typeface="B Nazanin" panose="00000400000000000000" pitchFamily="2" charset="-78"/>
                        </a:rPr>
                        <a:t>کارگزارانی</a:t>
                      </a:r>
                      <a:r>
                        <a:rPr lang="fa-IR" baseline="0" dirty="0">
                          <a:cs typeface="B Nazanin" panose="00000400000000000000" pitchFamily="2" charset="-78"/>
                        </a:rPr>
                        <a:t> که در زمان سبز سفارش خود را در سیستم وارد کرده‌اند حق پذیرش قیمت پایه را دارند.</a:t>
                      </a:r>
                    </a:p>
                    <a:p>
                      <a:pPr algn="justLow" rtl="1"/>
                      <a:r>
                        <a:rPr lang="fa-IR" dirty="0">
                          <a:cs typeface="B Nazanin" panose="00000400000000000000" pitchFamily="2" charset="-78"/>
                        </a:rPr>
                        <a:t>امکان افزایش </a:t>
                      </a:r>
                      <a:r>
                        <a:rPr lang="fa-IR" sz="1800" kern="1200" dirty="0">
                          <a:solidFill>
                            <a:schemeClr val="tx1"/>
                          </a:solidFill>
                          <a:latin typeface="+mn-lt"/>
                          <a:ea typeface="+mn-ea"/>
                          <a:cs typeface="B Nazanin" panose="00000400000000000000" pitchFamily="2" charset="-78"/>
                        </a:rPr>
                        <a:t>حجم عرضه توسط کارگزار فروشنده در 20 ثانیه اول</a:t>
                      </a:r>
                    </a:p>
                  </a:txBody>
                  <a:tcPr anchor="ctr">
                    <a:solidFill>
                      <a:srgbClr val="FFFF00"/>
                    </a:solidFill>
                  </a:tcPr>
                </a:tc>
                <a:tc>
                  <a:txBody>
                    <a:bodyPr/>
                    <a:lstStyle/>
                    <a:p>
                      <a:pPr algn="justLow" rtl="1"/>
                      <a:r>
                        <a:rPr lang="fa-IR" dirty="0">
                          <a:cs typeface="B Nazanin" panose="00000400000000000000" pitchFamily="2" charset="-78"/>
                        </a:rPr>
                        <a:t>امکان افزایش نرخ از سوی خریدار (بالاتر از قیمت پیشنهادی فروشنده </a:t>
                      </a:r>
                      <a:r>
                        <a:rPr lang="fa-IR" dirty="0" err="1">
                          <a:cs typeface="B Nazanin" panose="00000400000000000000" pitchFamily="2" charset="-78"/>
                        </a:rPr>
                        <a:t>نمی‌تواند</a:t>
                      </a:r>
                      <a:r>
                        <a:rPr lang="fa-IR" dirty="0">
                          <a:cs typeface="B Nazanin" panose="00000400000000000000" pitchFamily="2" charset="-78"/>
                        </a:rPr>
                        <a:t> باشد)</a:t>
                      </a:r>
                    </a:p>
                    <a:p>
                      <a:pPr algn="justLow" rtl="1"/>
                      <a:r>
                        <a:rPr lang="fa-IR" dirty="0">
                          <a:cs typeface="B Nazanin" panose="00000400000000000000" pitchFamily="2" charset="-78"/>
                        </a:rPr>
                        <a:t>امکان کاهش نرخ از سوی فروشنده</a:t>
                      </a:r>
                      <a:r>
                        <a:rPr lang="fa-IR" baseline="0" dirty="0">
                          <a:cs typeface="B Nazanin" panose="00000400000000000000" pitchFamily="2" charset="-78"/>
                        </a:rPr>
                        <a:t> (</a:t>
                      </a:r>
                      <a:r>
                        <a:rPr lang="fa-IR" baseline="0" dirty="0" err="1">
                          <a:cs typeface="B Nazanin" panose="00000400000000000000" pitchFamily="2" charset="-78"/>
                        </a:rPr>
                        <a:t>نمی‎تواند</a:t>
                      </a:r>
                      <a:r>
                        <a:rPr lang="fa-IR" baseline="0" dirty="0">
                          <a:cs typeface="B Nazanin" panose="00000400000000000000" pitchFamily="2" charset="-78"/>
                        </a:rPr>
                        <a:t> کمتر از بالاترین قیمت پیشنهادی خریداران باشد)</a:t>
                      </a:r>
                    </a:p>
                    <a:p>
                      <a:pPr marL="0" marR="0" indent="0" algn="justLow" defTabSz="914400" rtl="1" eaLnBrk="1" fontAlgn="auto" latinLnBrk="0" hangingPunct="1">
                        <a:lnSpc>
                          <a:spcPct val="100000"/>
                        </a:lnSpc>
                        <a:spcBef>
                          <a:spcPts val="0"/>
                        </a:spcBef>
                        <a:spcAft>
                          <a:spcPts val="0"/>
                        </a:spcAft>
                        <a:buClrTx/>
                        <a:buSzTx/>
                        <a:buFontTx/>
                        <a:buNone/>
                        <a:tabLst/>
                        <a:defRPr/>
                      </a:pPr>
                      <a:r>
                        <a:rPr lang="fa-IR" sz="1800" kern="1200" dirty="0">
                          <a:solidFill>
                            <a:schemeClr val="tx1"/>
                          </a:solidFill>
                          <a:latin typeface="+mn-lt"/>
                          <a:ea typeface="+mn-ea"/>
                          <a:cs typeface="B Nazanin" panose="00000400000000000000" pitchFamily="2" charset="-78"/>
                        </a:rPr>
                        <a:t>امکان کاهش حجم تقاضا تا پایان دوره (قبل از پذیرفتن نرخ فروشنده)</a:t>
                      </a:r>
                    </a:p>
                  </a:txBody>
                  <a:tcPr anchor="ctr">
                    <a:solidFill>
                      <a:srgbClr val="FFFF00"/>
                    </a:solidFill>
                  </a:tcPr>
                </a:tc>
                <a:tc>
                  <a:txBody>
                    <a:bodyPr/>
                    <a:lstStyle/>
                    <a:p>
                      <a:pPr algn="ctr" rtl="1"/>
                      <a:r>
                        <a:rPr lang="fa-IR" dirty="0">
                          <a:cs typeface="B Nazanin" panose="00000400000000000000" pitchFamily="2" charset="-78"/>
                        </a:rPr>
                        <a:t>60 ثانیه</a:t>
                      </a:r>
                      <a:endParaRPr lang="en-US" dirty="0">
                        <a:cs typeface="B Nazanin" panose="00000400000000000000" pitchFamily="2" charset="-78"/>
                      </a:endParaRPr>
                    </a:p>
                  </a:txBody>
                  <a:tcPr anchor="ctr">
                    <a:solidFill>
                      <a:srgbClr val="FFFF00"/>
                    </a:solidFill>
                  </a:tcPr>
                </a:tc>
                <a:extLst>
                  <a:ext uri="{0D108BD9-81ED-4DB2-BD59-A6C34878D82A}">
                    <a16:rowId xmlns:a16="http://schemas.microsoft.com/office/drawing/2014/main" val="10001"/>
                  </a:ext>
                </a:extLst>
              </a:tr>
              <a:tr h="173501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a:cs typeface="B Nazanin" panose="00000400000000000000" pitchFamily="2" charset="-78"/>
                        </a:rPr>
                        <a:t>رقابت</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a:cs typeface="B Nazanin" panose="00000400000000000000" pitchFamily="2" charset="-78"/>
                        </a:rPr>
                        <a:t>(دوره زمانی قرمز)</a:t>
                      </a:r>
                      <a:endParaRPr lang="en-US" sz="1800" b="1" dirty="0">
                        <a:cs typeface="B Nazanin" panose="00000400000000000000" pitchFamily="2" charset="-78"/>
                      </a:endParaRPr>
                    </a:p>
                  </a:txBody>
                  <a:tcPr anchor="ctr">
                    <a:solidFill>
                      <a:srgbClr val="C00000"/>
                    </a:solidFill>
                  </a:tcPr>
                </a:tc>
                <a:tc>
                  <a:txBody>
                    <a:bodyPr/>
                    <a:lstStyle/>
                    <a:p>
                      <a:pPr algn="justLow" rtl="1"/>
                      <a:r>
                        <a:rPr lang="fa-IR" dirty="0">
                          <a:cs typeface="B Nazanin" panose="00000400000000000000" pitchFamily="2" charset="-78"/>
                        </a:rPr>
                        <a:t>در صورتی که در زمان زرد، حجم تقاضا از عرضه</a:t>
                      </a:r>
                      <a:r>
                        <a:rPr lang="fa-IR" baseline="0" dirty="0">
                          <a:cs typeface="B Nazanin" panose="00000400000000000000" pitchFamily="2" charset="-78"/>
                        </a:rPr>
                        <a:t> بیشتر شود این دوره آغاز می‌شود.</a:t>
                      </a:r>
                      <a:endParaRPr lang="fa-IR" dirty="0">
                        <a:cs typeface="B Nazanin" panose="00000400000000000000" pitchFamily="2" charset="-78"/>
                      </a:endParaRPr>
                    </a:p>
                    <a:p>
                      <a:pPr algn="justLow" rtl="1"/>
                      <a:r>
                        <a:rPr lang="fa-IR" dirty="0">
                          <a:cs typeface="B Nazanin" panose="00000400000000000000" pitchFamily="2" charset="-78"/>
                        </a:rPr>
                        <a:t>امکان</a:t>
                      </a:r>
                      <a:r>
                        <a:rPr lang="fa-IR" baseline="0" dirty="0">
                          <a:cs typeface="B Nazanin" panose="00000400000000000000" pitchFamily="2" charset="-78"/>
                        </a:rPr>
                        <a:t> </a:t>
                      </a:r>
                      <a:r>
                        <a:rPr lang="fa-IR" dirty="0">
                          <a:cs typeface="B Nazanin" panose="00000400000000000000" pitchFamily="2" charset="-78"/>
                        </a:rPr>
                        <a:t>وارد کردن قیمت‌های بالاتر</a:t>
                      </a:r>
                      <a:r>
                        <a:rPr lang="fa-IR" baseline="0" dirty="0">
                          <a:cs typeface="B Nazanin" panose="00000400000000000000" pitchFamily="2" charset="-78"/>
                        </a:rPr>
                        <a:t> از قیمت فروشنده،</a:t>
                      </a:r>
                      <a:r>
                        <a:rPr lang="fa-IR" dirty="0">
                          <a:cs typeface="B Nazanin" panose="00000400000000000000" pitchFamily="2" charset="-78"/>
                        </a:rPr>
                        <a:t> از سوی کارگزاران خریدار</a:t>
                      </a:r>
                    </a:p>
                    <a:p>
                      <a:pPr algn="justLow" rtl="1"/>
                      <a:r>
                        <a:rPr lang="fa-IR" dirty="0">
                          <a:cs typeface="B Nazanin" panose="00000400000000000000" pitchFamily="2" charset="-78"/>
                        </a:rPr>
                        <a:t>قیمت‌های پیشنهادی بالاتر در اولویت قرار می‌گیرند.</a:t>
                      </a:r>
                      <a:endParaRPr lang="en-US" dirty="0">
                        <a:cs typeface="B Nazanin" panose="00000400000000000000" pitchFamily="2" charset="-78"/>
                      </a:endParaRPr>
                    </a:p>
                  </a:txBody>
                  <a:tcPr anchor="ctr">
                    <a:solidFill>
                      <a:srgbClr val="C00000"/>
                    </a:solidFill>
                  </a:tcPr>
                </a:tc>
                <a:tc>
                  <a:txBody>
                    <a:bodyPr/>
                    <a:lstStyle/>
                    <a:p>
                      <a:pPr algn="justLow" rtl="1"/>
                      <a:r>
                        <a:rPr lang="fa-IR" dirty="0">
                          <a:cs typeface="B Nazanin" panose="00000400000000000000" pitchFamily="2" charset="-78"/>
                        </a:rPr>
                        <a:t>تنها </a:t>
                      </a:r>
                      <a:r>
                        <a:rPr lang="fa-IR" dirty="0" err="1">
                          <a:cs typeface="B Nazanin" panose="00000400000000000000" pitchFamily="2" charset="-78"/>
                        </a:rPr>
                        <a:t>سفارش‌هایی</a:t>
                      </a:r>
                      <a:r>
                        <a:rPr lang="fa-IR" baseline="0" dirty="0">
                          <a:cs typeface="B Nazanin" panose="00000400000000000000" pitchFamily="2" charset="-78"/>
                        </a:rPr>
                        <a:t> که در زمان زرد </a:t>
                      </a:r>
                      <a:r>
                        <a:rPr lang="fa-IR" dirty="0">
                          <a:cs typeface="B Nazanin" panose="00000400000000000000" pitchFamily="2" charset="-78"/>
                        </a:rPr>
                        <a:t>نرخ فروشنده را پذیرفته‌اند، می توانند وارد دوره رقابت شوند.</a:t>
                      </a:r>
                    </a:p>
                    <a:p>
                      <a:pPr algn="justLow" rtl="1"/>
                      <a:r>
                        <a:rPr lang="fa-IR" dirty="0">
                          <a:cs typeface="B Nazanin" panose="00000400000000000000" pitchFamily="2" charset="-78"/>
                        </a:rPr>
                        <a:t>فروشنده در این دوره زمانی کاری انجام </a:t>
                      </a:r>
                      <a:r>
                        <a:rPr lang="fa-IR" dirty="0" err="1">
                          <a:cs typeface="B Nazanin" panose="00000400000000000000" pitchFamily="2" charset="-78"/>
                        </a:rPr>
                        <a:t>نمی‌دهد</a:t>
                      </a:r>
                      <a:r>
                        <a:rPr lang="fa-IR" dirty="0">
                          <a:cs typeface="B Nazanin" panose="00000400000000000000" pitchFamily="2" charset="-78"/>
                        </a:rPr>
                        <a:t>.</a:t>
                      </a:r>
                    </a:p>
                    <a:p>
                      <a:pPr algn="justLow" rtl="1"/>
                      <a:r>
                        <a:rPr lang="fa-IR" dirty="0">
                          <a:cs typeface="B Nazanin" panose="00000400000000000000" pitchFamily="2" charset="-78"/>
                        </a:rPr>
                        <a:t>در صورت وجود </a:t>
                      </a:r>
                      <a:r>
                        <a:rPr lang="fa-IR" baseline="0" dirty="0">
                          <a:cs typeface="B Nazanin" panose="00000400000000000000" pitchFamily="2" charset="-78"/>
                        </a:rPr>
                        <a:t>سقف قیمت، حداکثر قیمتی که کارگزاران خریدار می‌توانند وارد کنند برابر با آن است.</a:t>
                      </a:r>
                      <a:endParaRPr lang="en-US" dirty="0">
                        <a:cs typeface="B Nazanin" panose="00000400000000000000" pitchFamily="2" charset="-78"/>
                      </a:endParaRPr>
                    </a:p>
                  </a:txBody>
                  <a:tcPr anchor="ctr">
                    <a:solidFill>
                      <a:srgbClr val="C00000"/>
                    </a:solidFill>
                  </a:tcPr>
                </a:tc>
                <a:tc>
                  <a:txBody>
                    <a:bodyPr/>
                    <a:lstStyle/>
                    <a:p>
                      <a:pPr algn="ctr" rtl="1"/>
                      <a:r>
                        <a:rPr lang="fa-IR" dirty="0">
                          <a:cs typeface="B Nazanin" panose="00000400000000000000" pitchFamily="2" charset="-78"/>
                        </a:rPr>
                        <a:t>60 ثانیه</a:t>
                      </a:r>
                      <a:endParaRPr lang="en-US" dirty="0">
                        <a:cs typeface="B Nazanin" panose="00000400000000000000" pitchFamily="2" charset="-78"/>
                      </a:endParaRPr>
                    </a:p>
                  </a:txBody>
                  <a:tcPr anchor="ctr">
                    <a:solidFill>
                      <a:srgbClr val="C00000"/>
                    </a:solidFill>
                  </a:tcPr>
                </a:tc>
                <a:extLst>
                  <a:ext uri="{0D108BD9-81ED-4DB2-BD59-A6C34878D82A}">
                    <a16:rowId xmlns:a16="http://schemas.microsoft.com/office/drawing/2014/main" val="10002"/>
                  </a:ext>
                </a:extLst>
              </a:tr>
              <a:tr h="75906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a:cs typeface="B Nazanin" panose="00000400000000000000" pitchFamily="2" charset="-78"/>
                        </a:rPr>
                        <a:t>نظارت</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a:cs typeface="B Nazanin" panose="00000400000000000000" pitchFamily="2" charset="-78"/>
                        </a:rPr>
                        <a:t>(دوره زمانی آبی)</a:t>
                      </a:r>
                      <a:endParaRPr lang="en-US" sz="1800" b="1" dirty="0">
                        <a:cs typeface="B Nazanin" panose="00000400000000000000" pitchFamily="2" charset="-78"/>
                      </a:endParaRPr>
                    </a:p>
                  </a:txBody>
                  <a:tcPr anchor="ctr">
                    <a:solidFill>
                      <a:srgbClr val="0070C0"/>
                    </a:solidFill>
                  </a:tcPr>
                </a:tc>
                <a:tc>
                  <a:txBody>
                    <a:bodyPr/>
                    <a:lstStyle/>
                    <a:p>
                      <a:pPr algn="justLow" rtl="1"/>
                      <a:r>
                        <a:rPr lang="fa-IR" dirty="0">
                          <a:cs typeface="B Nazanin" panose="00000400000000000000" pitchFamily="2" charset="-78"/>
                        </a:rPr>
                        <a:t>تأیید صحت و سقم معامله و قطعی شدن معاملات توسط ناظر</a:t>
                      </a:r>
                      <a:endParaRPr lang="en-US" dirty="0">
                        <a:cs typeface="B Nazanin" panose="00000400000000000000" pitchFamily="2" charset="-78"/>
                      </a:endParaRPr>
                    </a:p>
                  </a:txBody>
                  <a:tcPr anchor="ctr">
                    <a:solidFill>
                      <a:srgbClr val="0070C0"/>
                    </a:solidFill>
                  </a:tcPr>
                </a:tc>
                <a:tc>
                  <a:txBody>
                    <a:bodyPr/>
                    <a:lstStyle/>
                    <a:p>
                      <a:pPr algn="justLow" rtl="1"/>
                      <a:r>
                        <a:rPr lang="fa-IR" sz="1800" kern="1200" dirty="0">
                          <a:solidFill>
                            <a:schemeClr val="tx1"/>
                          </a:solidFill>
                          <a:latin typeface="+mn-lt"/>
                          <a:ea typeface="+mn-ea"/>
                          <a:cs typeface="B Nazanin" panose="00000400000000000000" pitchFamily="2" charset="-78"/>
                        </a:rPr>
                        <a:t>در صورت بروز مشکل، معامله در حالت تصمیم‌گیری قرار می‌گیرد.</a:t>
                      </a:r>
                      <a:endParaRPr lang="en-US" sz="1800" kern="1200" dirty="0">
                        <a:solidFill>
                          <a:schemeClr val="tx1"/>
                        </a:solidFill>
                        <a:latin typeface="+mn-lt"/>
                        <a:ea typeface="+mn-ea"/>
                        <a:cs typeface="B Nazanin" panose="00000400000000000000" pitchFamily="2" charset="-78"/>
                      </a:endParaRPr>
                    </a:p>
                  </a:txBody>
                  <a:tcPr anchor="ctr">
                    <a:solidFill>
                      <a:srgbClr val="0070C0"/>
                    </a:solidFill>
                  </a:tcPr>
                </a:tc>
                <a:tc>
                  <a:txBody>
                    <a:bodyPr/>
                    <a:lstStyle/>
                    <a:p>
                      <a:pPr algn="ctr" rtl="1"/>
                      <a:r>
                        <a:rPr lang="fa-IR" dirty="0">
                          <a:cs typeface="B Nazanin" panose="00000400000000000000" pitchFamily="2" charset="-78"/>
                        </a:rPr>
                        <a:t>نامحدود</a:t>
                      </a:r>
                      <a:endParaRPr lang="en-US" dirty="0">
                        <a:cs typeface="B Nazanin" panose="00000400000000000000" pitchFamily="2" charset="-78"/>
                      </a:endParaRPr>
                    </a:p>
                  </a:txBody>
                  <a:tcPr anchor="ctr">
                    <a:solidFill>
                      <a:srgbClr val="0070C0"/>
                    </a:solidFill>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41182014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خریداران نهایی</a:t>
            </a:r>
            <a:endParaRPr lang="en-US" dirty="0"/>
          </a:p>
        </p:txBody>
      </p:sp>
      <p:sp>
        <p:nvSpPr>
          <p:cNvPr id="3" name="Content Placeholder 2"/>
          <p:cNvSpPr>
            <a:spLocks noGrp="1"/>
          </p:cNvSpPr>
          <p:nvPr>
            <p:ph idx="1"/>
          </p:nvPr>
        </p:nvSpPr>
        <p:spPr>
          <a:xfrm>
            <a:off x="4648200" y="838200"/>
            <a:ext cx="7116096" cy="5609697"/>
          </a:xfrm>
        </p:spPr>
        <p:txBody>
          <a:bodyPr>
            <a:normAutofit fontScale="92500" lnSpcReduction="20000"/>
          </a:bodyPr>
          <a:lstStyle/>
          <a:p>
            <a:pPr algn="justLow">
              <a:lnSpc>
                <a:spcPct val="140000"/>
              </a:lnSpc>
              <a:spcBef>
                <a:spcPts val="0"/>
              </a:spcBef>
              <a:buFont typeface="Wingdings" panose="05000000000000000000" pitchFamily="2" charset="2"/>
              <a:buChar char="q"/>
            </a:pPr>
            <a:r>
              <a:rPr lang="fa-IR" sz="3100" dirty="0"/>
              <a:t>در صورتی که تقاضا کمتر یا مساوی عرضه باشد و دوره زرد حراج به پایان برسد، کالا با همان قیمت فروشنده به خریداران تعلق خواهد گرفت.</a:t>
            </a:r>
          </a:p>
          <a:p>
            <a:pPr algn="justLow">
              <a:lnSpc>
                <a:spcPct val="140000"/>
              </a:lnSpc>
              <a:spcBef>
                <a:spcPts val="0"/>
              </a:spcBef>
              <a:buFont typeface="Wingdings" panose="05000000000000000000" pitchFamily="2" charset="2"/>
              <a:buChar char="q"/>
            </a:pPr>
            <a:endParaRPr lang="fa-IR" sz="1900" dirty="0"/>
          </a:p>
          <a:p>
            <a:pPr algn="justLow">
              <a:lnSpc>
                <a:spcPct val="140000"/>
              </a:lnSpc>
              <a:spcBef>
                <a:spcPts val="0"/>
              </a:spcBef>
              <a:buFont typeface="Wingdings" panose="05000000000000000000" pitchFamily="2" charset="2"/>
              <a:buChar char="q"/>
            </a:pPr>
            <a:r>
              <a:rPr lang="fa-IR" sz="3100" dirty="0"/>
              <a:t>در صورتی که تقاضا بیشتر از عرضه باشد (وارد دوره زمانی قرمز شود):</a:t>
            </a:r>
          </a:p>
          <a:p>
            <a:pPr marL="0" indent="0" algn="justLow">
              <a:lnSpc>
                <a:spcPct val="140000"/>
              </a:lnSpc>
              <a:spcBef>
                <a:spcPts val="0"/>
              </a:spcBef>
              <a:buNone/>
            </a:pPr>
            <a:r>
              <a:rPr lang="fa-IR" sz="3100" dirty="0"/>
              <a:t>هنگامی که زمان قرمز تمام شد، جدولی در سامانه معاملاتی ایجاد می‌شود و سفارشات ابتدا با اولویت نرخ، مرتب و پس از آن سفارشات هم نرخ با اولویت زمانی مرتب می‌شوند. کالا به اولویت‌های بالاتر تخصیص داده خواهد شد.</a:t>
            </a:r>
          </a:p>
        </p:txBody>
      </p:sp>
      <p:sp>
        <p:nvSpPr>
          <p:cNvPr id="4" name="Footer Placeholder 3"/>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13</a:t>
            </a:fld>
            <a:endParaRPr lang="en-US" dirty="0"/>
          </a:p>
        </p:txBody>
      </p:sp>
      <p:pic>
        <p:nvPicPr>
          <p:cNvPr id="7" name="Picture 6"/>
          <p:cNvPicPr>
            <a:picLocks noChangeAspect="1"/>
          </p:cNvPicPr>
          <p:nvPr/>
        </p:nvPicPr>
        <p:blipFill>
          <a:blip r:embed="rId2"/>
          <a:stretch>
            <a:fillRect/>
          </a:stretch>
        </p:blipFill>
        <p:spPr>
          <a:xfrm>
            <a:off x="203199" y="838200"/>
            <a:ext cx="4222045" cy="12954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220133" y="4139670"/>
            <a:ext cx="4223170" cy="127053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883087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خرید از کالای مازاد</a:t>
            </a:r>
            <a:endParaRPr lang="en-US" dirty="0"/>
          </a:p>
        </p:txBody>
      </p:sp>
      <p:sp>
        <p:nvSpPr>
          <p:cNvPr id="3" name="Content Placeholder 2"/>
          <p:cNvSpPr>
            <a:spLocks noGrp="1"/>
          </p:cNvSpPr>
          <p:nvPr>
            <p:ph idx="1"/>
          </p:nvPr>
        </p:nvSpPr>
        <p:spPr/>
        <p:txBody>
          <a:bodyPr/>
          <a:lstStyle/>
          <a:p>
            <a:pPr algn="justLow">
              <a:lnSpc>
                <a:spcPct val="120000"/>
              </a:lnSpc>
              <a:buFont typeface="Wingdings" panose="05000000000000000000" pitchFamily="2" charset="2"/>
              <a:buChar char="q"/>
            </a:pPr>
            <a:r>
              <a:rPr lang="fa-IR" dirty="0"/>
              <a:t>ممکن است کالایی در بازار فیزیکی بورس کالای ایران عرضه می‌شود و میزان حجم تقاضا برای آن کمتر از حجم عرضه‌شده باشد و در نتیجه تمام کالا به فروش نرسد.</a:t>
            </a:r>
          </a:p>
          <a:p>
            <a:pPr algn="justLow">
              <a:lnSpc>
                <a:spcPct val="120000"/>
              </a:lnSpc>
              <a:buFont typeface="Wingdings" panose="05000000000000000000" pitchFamily="2" charset="2"/>
              <a:buChar char="q"/>
            </a:pPr>
            <a:r>
              <a:rPr lang="fa-IR" dirty="0"/>
              <a:t>در این صورت کالا وارد سیستم مازاد عرضه شده و کارگزاران خریدار می توانند پس از تالار معاملات در دفاتر خود و از طریق سیستم، کالای مازاد را با همان نرخ کشف شده بر روی تابلوی معاملات، خریداری کنند.</a:t>
            </a:r>
          </a:p>
          <a:p>
            <a:pPr algn="justLow">
              <a:lnSpc>
                <a:spcPct val="120000"/>
              </a:lnSpc>
              <a:buFont typeface="Wingdings" panose="05000000000000000000" pitchFamily="2" charset="2"/>
              <a:buChar char="q"/>
            </a:pPr>
            <a:r>
              <a:rPr lang="fa-IR" dirty="0"/>
              <a:t>امکان حذف مازاد عرضه، بعد از اتمام زمان معاملات آن روز کاری تا قبل از شروع معاملات روز کاری بعد برای کارگزار فروشنده وجود دارد.</a:t>
            </a:r>
          </a:p>
        </p:txBody>
      </p:sp>
      <p:sp>
        <p:nvSpPr>
          <p:cNvPr id="4" name="Footer Placeholder 3"/>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362191489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مزایای قانونی انجام معامله از طریق بورس کالای ایران</a:t>
            </a:r>
            <a:endParaRPr lang="en-US" dirty="0"/>
          </a:p>
        </p:txBody>
      </p:sp>
      <p:sp>
        <p:nvSpPr>
          <p:cNvPr id="3" name="Content Placeholder 2"/>
          <p:cNvSpPr>
            <a:spLocks noGrp="1"/>
          </p:cNvSpPr>
          <p:nvPr>
            <p:ph idx="1"/>
          </p:nvPr>
        </p:nvSpPr>
        <p:spPr/>
        <p:txBody>
          <a:bodyPr>
            <a:normAutofit/>
          </a:bodyPr>
          <a:lstStyle/>
          <a:p>
            <a:pPr marL="568325" indent="-457200" algn="just" defTabSz="1025525">
              <a:lnSpc>
                <a:spcPct val="150000"/>
              </a:lnSpc>
              <a:buFont typeface="Wingdings" panose="05000000000000000000" pitchFamily="2" charset="2"/>
              <a:buChar char="q"/>
              <a:tabLst>
                <a:tab pos="1260475" algn="l"/>
              </a:tabLst>
            </a:pPr>
            <a:r>
              <a:rPr lang="fa-IR" sz="2400" dirty="0"/>
              <a:t>فروش کالا از طریق بورس کالای ایران طبق قانون از</a:t>
            </a:r>
            <a:r>
              <a:rPr lang="fa-IR" sz="2400" dirty="0">
                <a:solidFill>
                  <a:srgbClr val="C00000"/>
                </a:solidFill>
              </a:rPr>
              <a:t> </a:t>
            </a:r>
            <a:r>
              <a:rPr lang="fa-IR" sz="2400" b="1" dirty="0">
                <a:solidFill>
                  <a:srgbClr val="C00000"/>
                </a:solidFill>
              </a:rPr>
              <a:t>10 درصد معافیت مالیات بر درآمد </a:t>
            </a:r>
            <a:r>
              <a:rPr lang="fa-IR" sz="2400" dirty="0"/>
              <a:t>برخودار است.</a:t>
            </a:r>
          </a:p>
          <a:p>
            <a:pPr marL="568325" indent="-457200" algn="just" defTabSz="1025525">
              <a:lnSpc>
                <a:spcPct val="150000"/>
              </a:lnSpc>
              <a:buFont typeface="Wingdings" panose="05000000000000000000" pitchFamily="2" charset="2"/>
              <a:buChar char="q"/>
              <a:tabLst>
                <a:tab pos="1260475" algn="l"/>
              </a:tabLst>
            </a:pPr>
            <a:r>
              <a:rPr lang="fa-IR" sz="2400" dirty="0"/>
              <a:t>خرید و فروش کالا از طریق بورس کالای ایران طبق قانون از اجرای </a:t>
            </a:r>
            <a:r>
              <a:rPr lang="fa-IR" sz="2400" b="1" dirty="0">
                <a:solidFill>
                  <a:srgbClr val="C00000"/>
                </a:solidFill>
              </a:rPr>
              <a:t>تشریفات و مقررات مناقصه و مزایده</a:t>
            </a:r>
            <a:r>
              <a:rPr lang="fa-IR" sz="2400" b="1" dirty="0">
                <a:solidFill>
                  <a:schemeClr val="accent3">
                    <a:lumMod val="50000"/>
                  </a:schemeClr>
                </a:solidFill>
              </a:rPr>
              <a:t> </a:t>
            </a:r>
            <a:r>
              <a:rPr lang="fa-IR" sz="2400" dirty="0"/>
              <a:t>معاف</a:t>
            </a:r>
            <a:r>
              <a:rPr lang="fa-IR" sz="2400" b="1" dirty="0">
                <a:solidFill>
                  <a:schemeClr val="accent3">
                    <a:lumMod val="50000"/>
                  </a:schemeClr>
                </a:solidFill>
              </a:rPr>
              <a:t> </a:t>
            </a:r>
            <a:r>
              <a:rPr lang="fa-IR" sz="2400" dirty="0"/>
              <a:t>می‌باشد.</a:t>
            </a:r>
          </a:p>
          <a:p>
            <a:pPr marL="568325" indent="-457200" algn="just" defTabSz="1025525">
              <a:lnSpc>
                <a:spcPct val="150000"/>
              </a:lnSpc>
              <a:buFont typeface="Wingdings" panose="05000000000000000000" pitchFamily="2" charset="2"/>
              <a:buChar char="q"/>
              <a:tabLst>
                <a:tab pos="1260475" algn="l"/>
              </a:tabLst>
            </a:pPr>
            <a:r>
              <a:rPr lang="fa-IR" sz="2400" dirty="0"/>
              <a:t>کالاهای معامله شده در بورس طبق قانون از شمول </a:t>
            </a:r>
            <a:r>
              <a:rPr lang="fa-IR" sz="2400" b="1" dirty="0">
                <a:solidFill>
                  <a:srgbClr val="C00000"/>
                </a:solidFill>
              </a:rPr>
              <a:t>قیمت‌گذاری دولتی </a:t>
            </a:r>
            <a:r>
              <a:rPr lang="fa-IR" sz="2400" dirty="0"/>
              <a:t>معاف می‌باشند.</a:t>
            </a:r>
          </a:p>
        </p:txBody>
      </p:sp>
      <p:sp>
        <p:nvSpPr>
          <p:cNvPr id="4" name="Footer Placeholder 3"/>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82313693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بازار فرعی</a:t>
            </a:r>
            <a:endParaRPr lang="en-US" dirty="0"/>
          </a:p>
        </p:txBody>
      </p:sp>
      <p:sp>
        <p:nvSpPr>
          <p:cNvPr id="3" name="Content Placeholder 2"/>
          <p:cNvSpPr>
            <a:spLocks noGrp="1"/>
          </p:cNvSpPr>
          <p:nvPr>
            <p:ph idx="1"/>
          </p:nvPr>
        </p:nvSpPr>
        <p:spPr/>
        <p:txBody>
          <a:bodyPr>
            <a:normAutofit lnSpcReduction="10000"/>
          </a:bodyPr>
          <a:lstStyle/>
          <a:p>
            <a:pPr marL="568325" indent="-457200" algn="just" defTabSz="1025525">
              <a:lnSpc>
                <a:spcPct val="170000"/>
              </a:lnSpc>
              <a:buFont typeface="Wingdings" panose="05000000000000000000" pitchFamily="2" charset="2"/>
              <a:buChar char="q"/>
              <a:tabLst>
                <a:tab pos="1260475" algn="l"/>
              </a:tabLst>
            </a:pPr>
            <a:r>
              <a:rPr lang="fa-IR" sz="2400" dirty="0"/>
              <a:t>بازار فرعی با هدف بهره‌مند شدن طیف </a:t>
            </a:r>
            <a:r>
              <a:rPr lang="fa-IR" sz="2400" dirty="0" err="1"/>
              <a:t>وسیع‌تری</a:t>
            </a:r>
            <a:r>
              <a:rPr lang="fa-IR" sz="2400" dirty="0"/>
              <a:t> از بازار کالایی کشور از مزایای بورس کالای ایران با مقررات </a:t>
            </a:r>
            <a:r>
              <a:rPr lang="fa-IR" sz="2400" dirty="0" err="1"/>
              <a:t>سهل‌گیرانه‌تری</a:t>
            </a:r>
            <a:r>
              <a:rPr lang="fa-IR" sz="2400" dirty="0"/>
              <a:t> در خصوص </a:t>
            </a:r>
            <a:r>
              <a:rPr lang="fa-IR" sz="2400" b="1" dirty="0">
                <a:solidFill>
                  <a:srgbClr val="C00000"/>
                </a:solidFill>
              </a:rPr>
              <a:t>قواعد پذیرش کالا </a:t>
            </a:r>
            <a:r>
              <a:rPr lang="fa-IR" sz="2400" dirty="0"/>
              <a:t>راه‌اندازی شده است.</a:t>
            </a:r>
          </a:p>
          <a:p>
            <a:pPr marL="568325" indent="-457200" algn="just" defTabSz="1025525">
              <a:lnSpc>
                <a:spcPct val="170000"/>
              </a:lnSpc>
              <a:buFont typeface="Wingdings" panose="05000000000000000000" pitchFamily="2" charset="2"/>
              <a:buChar char="q"/>
              <a:tabLst>
                <a:tab pos="1260475" algn="l"/>
              </a:tabLst>
            </a:pPr>
            <a:r>
              <a:rPr lang="fa-IR" sz="2400" dirty="0"/>
              <a:t>شرط </a:t>
            </a:r>
            <a:r>
              <a:rPr lang="fa-IR" sz="2400" u="sng" dirty="0"/>
              <a:t>تداوم عرضه</a:t>
            </a:r>
            <a:r>
              <a:rPr lang="fa-IR" sz="2400" dirty="0"/>
              <a:t>، شرط </a:t>
            </a:r>
            <a:r>
              <a:rPr lang="fa-IR" sz="2400" u="sng" dirty="0"/>
              <a:t>مشخصات استاندارد </a:t>
            </a:r>
            <a:r>
              <a:rPr lang="fa-IR" sz="2400" dirty="0"/>
              <a:t>کالای عرضه شده و شرط </a:t>
            </a:r>
            <a:r>
              <a:rPr lang="fa-IR" sz="2400" u="sng" dirty="0"/>
              <a:t>ورود سهم عمده‌ای از بازار </a:t>
            </a:r>
            <a:r>
              <a:rPr lang="fa-IR" sz="2400" dirty="0"/>
              <a:t>یک کالا به بورس جهت کشف نرخ قابل اتکا که در بازار معاملات کالای فیزیکی برای پذیرش وجود دارد در این بازار حذف شده است.</a:t>
            </a:r>
          </a:p>
          <a:p>
            <a:pPr marL="568325" indent="-457200" algn="just" defTabSz="1025525">
              <a:lnSpc>
                <a:spcPct val="170000"/>
              </a:lnSpc>
              <a:buFont typeface="Wingdings" panose="05000000000000000000" pitchFamily="2" charset="2"/>
              <a:buChar char="q"/>
              <a:tabLst>
                <a:tab pos="1260475" algn="l"/>
              </a:tabLst>
            </a:pPr>
            <a:r>
              <a:rPr lang="fa-IR" sz="2400" dirty="0"/>
              <a:t>در این بازار </a:t>
            </a:r>
            <a:r>
              <a:rPr lang="fa-IR" sz="2400" b="1" dirty="0">
                <a:solidFill>
                  <a:srgbClr val="C00000"/>
                </a:solidFill>
              </a:rPr>
              <a:t>پذیرش برای عرضه حجم مشخصی از کالا </a:t>
            </a:r>
            <a:r>
              <a:rPr lang="fa-IR" sz="2400" dirty="0"/>
              <a:t>است (</a:t>
            </a:r>
            <a:r>
              <a:rPr lang="fa-IR" sz="2400" dirty="0">
                <a:solidFill>
                  <a:srgbClr val="C00000"/>
                </a:solidFill>
              </a:rPr>
              <a:t>انجام عرضه در حداکثر شش ماه</a:t>
            </a:r>
            <a:r>
              <a:rPr lang="fa-IR" sz="2400" dirty="0"/>
              <a:t>)، شرط بازدید از کالا وجود دارد و قیمت</a:t>
            </a:r>
            <a:r>
              <a:rPr lang="fa-IR" sz="2400" dirty="0">
                <a:latin typeface="Times New Roman"/>
                <a:cs typeface="Times New Roman"/>
              </a:rPr>
              <a:t>‌</a:t>
            </a:r>
            <a:r>
              <a:rPr lang="fa-IR" sz="2400" dirty="0"/>
              <a:t>های این بازار توسط بورس به عنوان مرجع قیمت اطلاع‌رسانی نمی‌شود. پس از گذشت شش ماه یا عرضه کل حجم </a:t>
            </a:r>
            <a:r>
              <a:rPr lang="fa-IR" sz="2400" dirty="0" err="1"/>
              <a:t>پذیرش‌شده</a:t>
            </a:r>
            <a:r>
              <a:rPr lang="fa-IR" sz="2400" dirty="0"/>
              <a:t>، می‌بایست فرآیند پذیرش مجددا طی شود.</a:t>
            </a:r>
          </a:p>
          <a:p>
            <a:pPr marL="870268" lvl="1" indent="-457200" algn="just" defTabSz="1025525">
              <a:lnSpc>
                <a:spcPct val="170000"/>
              </a:lnSpc>
              <a:buClr>
                <a:schemeClr val="tx2">
                  <a:lumMod val="60000"/>
                  <a:lumOff val="40000"/>
                </a:schemeClr>
              </a:buClr>
              <a:tabLst>
                <a:tab pos="1260475" algn="l"/>
              </a:tabLst>
            </a:pPr>
            <a:endParaRPr lang="fa-IR" dirty="0"/>
          </a:p>
          <a:p>
            <a:endParaRPr lang="en-US" sz="2400" dirty="0"/>
          </a:p>
        </p:txBody>
      </p:sp>
      <p:sp>
        <p:nvSpPr>
          <p:cNvPr id="4" name="Footer Placeholder 3"/>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64641719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tx1">
              <a:lumMod val="85000"/>
              <a:lumOff val="15000"/>
            </a:schemeClr>
          </a:fgClr>
          <a:bgClr>
            <a:schemeClr val="tx1">
              <a:lumMod val="95000"/>
              <a:lumOff val="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b="1" dirty="0">
                <a:solidFill>
                  <a:schemeClr val="accent2"/>
                </a:solidFill>
                <a:latin typeface="+mn-lt"/>
                <a:cs typeface="B Titr" pitchFamily="2" charset="-78"/>
              </a:rPr>
              <a:t>با سپاس از توجه شما</a:t>
            </a:r>
            <a:endParaRPr lang="en-US" b="1" dirty="0">
              <a:solidFill>
                <a:schemeClr val="accent2"/>
              </a:solidFill>
              <a:latin typeface="+mn-lt"/>
              <a:cs typeface="B Titr" pitchFamily="2" charset="-78"/>
            </a:endParaRPr>
          </a:p>
        </p:txBody>
      </p:sp>
      <p:sp>
        <p:nvSpPr>
          <p:cNvPr id="3" name="Footer Placeholder 2"/>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Tree>
    <p:extLst>
      <p:ext uri="{BB962C8B-B14F-4D97-AF65-F5344CB8AC3E}">
        <p14:creationId xmlns:p14="http://schemas.microsoft.com/office/powerpoint/2010/main" val="119648357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09800" y="15240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3"/>
          <p:cNvSpPr txBox="1">
            <a:spLocks/>
          </p:cNvSpPr>
          <p:nvPr/>
        </p:nvSpPr>
        <p:spPr bwMode="white">
          <a:xfrm>
            <a:off x="1037167" y="533400"/>
            <a:ext cx="1011766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t" anchorCtr="0" compatLnSpc="1">
            <a:prstTxWarp prst="textNoShape">
              <a:avLst/>
            </a:prstTxWarp>
            <a:noAutofit/>
            <a:scene3d>
              <a:camera prst="orthographicFront"/>
              <a:lightRig rig="soft" dir="tl">
                <a:rot lat="0" lon="0" rev="0"/>
              </a:lightRig>
            </a:scene3d>
            <a:sp3d prstMaterial="matte">
              <a:bevelT w="0" h="0" prst="artDeco"/>
              <a:contourClr>
                <a:schemeClr val="accent2">
                  <a:tint val="20000"/>
                </a:schemeClr>
              </a:contourClr>
            </a:sp3d>
          </a:bodyPr>
          <a:lstStyle>
            <a:defPPr>
              <a:defRPr lang="ru-RU"/>
            </a:defPPr>
            <a:lvl1pPr marL="900113" lvl="0" indent="-900113" algn="ctr" eaLnBrk="1" hangingPunct="1">
              <a:lnSpc>
                <a:spcPct val="150000"/>
              </a:lnSpc>
              <a:defRPr sz="2800" b="1" cap="all">
                <a:latin typeface="+mj-lt"/>
                <a:cs typeface="B Nazanin" panose="00000400000000000000" pitchFamily="2" charset="-78"/>
              </a:defRPr>
            </a:lvl1pPr>
            <a:lvl2pPr algn="ctr" eaLnBrk="1" hangingPunct="1">
              <a:defRPr sz="3600" b="1">
                <a:solidFill>
                  <a:schemeClr val="bg1"/>
                </a:solidFill>
                <a:latin typeface="Arial" charset="0"/>
              </a:defRPr>
            </a:lvl2pPr>
            <a:lvl3pPr algn="ctr" eaLnBrk="1" hangingPunct="1">
              <a:defRPr sz="3600" b="1">
                <a:solidFill>
                  <a:schemeClr val="bg1"/>
                </a:solidFill>
                <a:latin typeface="Arial" charset="0"/>
              </a:defRPr>
            </a:lvl3pPr>
            <a:lvl4pPr algn="ctr" eaLnBrk="1" hangingPunct="1">
              <a:defRPr sz="3600" b="1">
                <a:solidFill>
                  <a:schemeClr val="bg1"/>
                </a:solidFill>
                <a:latin typeface="Arial" charset="0"/>
              </a:defRPr>
            </a:lvl4pPr>
            <a:lvl5pPr algn="ctr" eaLnBrk="1" hangingPunct="1">
              <a:defRPr sz="3600" b="1">
                <a:solidFill>
                  <a:schemeClr val="bg1"/>
                </a:solidFill>
                <a:latin typeface="Arial" charset="0"/>
              </a:defRPr>
            </a:lvl5pPr>
            <a:lvl6pPr marL="457200" algn="ctr" fontAlgn="base">
              <a:spcBef>
                <a:spcPct val="0"/>
              </a:spcBef>
              <a:spcAft>
                <a:spcPct val="0"/>
              </a:spcAft>
              <a:defRPr sz="3600" b="1">
                <a:solidFill>
                  <a:schemeClr val="bg1"/>
                </a:solidFill>
                <a:latin typeface="Arial" charset="0"/>
              </a:defRPr>
            </a:lvl6pPr>
            <a:lvl7pPr marL="914400" algn="ctr" fontAlgn="base">
              <a:spcBef>
                <a:spcPct val="0"/>
              </a:spcBef>
              <a:spcAft>
                <a:spcPct val="0"/>
              </a:spcAft>
              <a:defRPr sz="3600" b="1">
                <a:solidFill>
                  <a:schemeClr val="bg1"/>
                </a:solidFill>
                <a:latin typeface="Arial" charset="0"/>
              </a:defRPr>
            </a:lvl7pPr>
            <a:lvl8pPr marL="1371600" algn="ctr" fontAlgn="base">
              <a:spcBef>
                <a:spcPct val="0"/>
              </a:spcBef>
              <a:spcAft>
                <a:spcPct val="0"/>
              </a:spcAft>
              <a:defRPr sz="3600" b="1">
                <a:solidFill>
                  <a:schemeClr val="bg1"/>
                </a:solidFill>
                <a:latin typeface="Arial" charset="0"/>
              </a:defRPr>
            </a:lvl8pPr>
            <a:lvl9pPr marL="1828800" algn="ctr" fontAlgn="base">
              <a:spcBef>
                <a:spcPct val="0"/>
              </a:spcBef>
              <a:spcAft>
                <a:spcPct val="0"/>
              </a:spcAft>
              <a:defRPr sz="3600" b="1">
                <a:solidFill>
                  <a:schemeClr val="bg1"/>
                </a:solidFill>
                <a:latin typeface="Arial" charset="0"/>
              </a:defRPr>
            </a:lvl9pPr>
          </a:lstStyle>
          <a:p>
            <a:pPr marL="0" indent="0"/>
            <a:r>
              <a:rPr lang="fa-IR" dirty="0"/>
              <a:t>فهرست مطالب</a:t>
            </a:r>
            <a:endParaRPr lang="en-US" dirty="0"/>
          </a:p>
        </p:txBody>
      </p:sp>
      <p:sp>
        <p:nvSpPr>
          <p:cNvPr id="11" name="Slide Number Placeholder 10"/>
          <p:cNvSpPr>
            <a:spLocks noGrp="1"/>
          </p:cNvSpPr>
          <p:nvPr>
            <p:ph type="sldNum" sz="quarter" idx="12"/>
          </p:nvPr>
        </p:nvSpPr>
        <p:spPr/>
        <p:txBody>
          <a:bodyPr/>
          <a:lstStyle/>
          <a:p>
            <a:fld id="{48F63A3B-78C7-47BE-AE5E-E10140E04643}" type="slidenum">
              <a:rPr lang="en-US" smtClean="0"/>
              <a:pPr/>
              <a:t>2</a:t>
            </a:fld>
            <a:endParaRPr lang="en-US" dirty="0"/>
          </a:p>
        </p:txBody>
      </p:sp>
      <p:sp>
        <p:nvSpPr>
          <p:cNvPr id="4" name="Footer Placeholder 3"/>
          <p:cNvSpPr>
            <a:spLocks noGrp="1"/>
          </p:cNvSpPr>
          <p:nvPr>
            <p:ph type="ftr" sz="quarter" idx="11"/>
          </p:nvPr>
        </p:nvSpPr>
        <p:spPr/>
        <p:txBody>
          <a:bodyPr/>
          <a:lstStyle/>
          <a:p>
            <a:r>
              <a:rPr lang="fa-IR" kern="0" dirty="0">
                <a:solidFill>
                  <a:schemeClr val="bg1">
                    <a:lumMod val="50000"/>
                  </a:schemeClr>
                </a:solidFill>
              </a:rPr>
              <a:t>بورس کالای ایران</a:t>
            </a:r>
            <a:endParaRPr lang="en-US" kern="0" dirty="0">
              <a:solidFill>
                <a:schemeClr val="bg1">
                  <a:lumMod val="50000"/>
                </a:schemeClr>
              </a:solidFill>
            </a:endParaRPr>
          </a:p>
        </p:txBody>
      </p:sp>
    </p:spTree>
    <p:extLst>
      <p:ext uri="{BB962C8B-B14F-4D97-AF65-F5344CB8AC3E}">
        <p14:creationId xmlns:p14="http://schemas.microsoft.com/office/powerpoint/2010/main" val="233243113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جایگاه بورس کالای ایران در بازار سرمایه</a:t>
            </a:r>
            <a:endParaRPr lang="en-US" dirty="0"/>
          </a:p>
        </p:txBody>
      </p:sp>
      <p:sp>
        <p:nvSpPr>
          <p:cNvPr id="4" name="Footer Placeholder 3"/>
          <p:cNvSpPr>
            <a:spLocks noGrp="1"/>
          </p:cNvSpPr>
          <p:nvPr>
            <p:ph type="ftr" sz="quarter" idx="11"/>
          </p:nvPr>
        </p:nvSpPr>
        <p:spPr/>
        <p:txBody>
          <a:bodyPr/>
          <a:lstStyle/>
          <a:p>
            <a:r>
              <a:rPr lang="fa-IR" kern="0" dirty="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3</a:t>
            </a:fld>
            <a:endParaRPr lang="en-US" dirty="0"/>
          </a:p>
        </p:txBody>
      </p:sp>
      <p:sp>
        <p:nvSpPr>
          <p:cNvPr id="6" name="Rectangle 5"/>
          <p:cNvSpPr/>
          <p:nvPr/>
        </p:nvSpPr>
        <p:spPr>
          <a:xfrm>
            <a:off x="5820600" y="3581400"/>
            <a:ext cx="257727"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cs typeface="B Nazanin" panose="00000400000000000000" pitchFamily="2" charset="-78"/>
            </a:endParaRPr>
          </a:p>
        </p:txBody>
      </p:sp>
      <p:sp>
        <p:nvSpPr>
          <p:cNvPr id="7" name="Isosceles Triangle 6"/>
          <p:cNvSpPr/>
          <p:nvPr/>
        </p:nvSpPr>
        <p:spPr>
          <a:xfrm>
            <a:off x="2830601" y="1689798"/>
            <a:ext cx="6618199" cy="3263202"/>
          </a:xfrm>
          <a:prstGeom prst="triangl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 7"/>
          <p:cNvGrpSpPr/>
          <p:nvPr/>
        </p:nvGrpSpPr>
        <p:grpSpPr>
          <a:xfrm>
            <a:off x="2830601" y="2057169"/>
            <a:ext cx="6618199" cy="540000"/>
            <a:chOff x="4132096" y="367371"/>
            <a:chExt cx="2375157" cy="864991"/>
          </a:xfrm>
          <a:solidFill>
            <a:schemeClr val="bg1"/>
          </a:solidFill>
        </p:grpSpPr>
        <p:sp>
          <p:nvSpPr>
            <p:cNvPr id="9" name="Rounded Rectangle 8"/>
            <p:cNvSpPr/>
            <p:nvPr/>
          </p:nvSpPr>
          <p:spPr>
            <a:xfrm>
              <a:off x="4132096" y="367371"/>
              <a:ext cx="2375157" cy="864991"/>
            </a:xfrm>
            <a:prstGeom prst="roundRect">
              <a:avLst/>
            </a:prstGeom>
            <a:grpFill/>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5"/>
            <p:cNvSpPr/>
            <p:nvPr/>
          </p:nvSpPr>
          <p:spPr>
            <a:xfrm>
              <a:off x="4174321" y="409596"/>
              <a:ext cx="2290707" cy="7805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rtl="1">
                <a:lnSpc>
                  <a:spcPct val="90000"/>
                </a:lnSpc>
                <a:spcAft>
                  <a:spcPct val="35000"/>
                </a:spcAft>
              </a:pPr>
              <a:r>
                <a:rPr lang="fa-IR" sz="2000" dirty="0">
                  <a:solidFill>
                    <a:srgbClr val="080808"/>
                  </a:solidFill>
                  <a:cs typeface="B Nazanin" panose="00000400000000000000" pitchFamily="2" charset="-78"/>
                </a:rPr>
                <a:t>شورای عالی بورس و اوراق بهادار (راهبری بازار سرمایه)</a:t>
              </a:r>
            </a:p>
          </p:txBody>
        </p:sp>
      </p:grpSp>
      <p:grpSp>
        <p:nvGrpSpPr>
          <p:cNvPr id="11" name="Group 10"/>
          <p:cNvGrpSpPr/>
          <p:nvPr/>
        </p:nvGrpSpPr>
        <p:grpSpPr>
          <a:xfrm>
            <a:off x="2830601" y="2770303"/>
            <a:ext cx="6618199" cy="540000"/>
            <a:chOff x="4132096" y="1340486"/>
            <a:chExt cx="2375157" cy="864991"/>
          </a:xfrm>
          <a:solidFill>
            <a:schemeClr val="bg1"/>
          </a:solidFill>
        </p:grpSpPr>
        <p:sp>
          <p:nvSpPr>
            <p:cNvPr id="12" name="Rounded Rectangle 11"/>
            <p:cNvSpPr/>
            <p:nvPr/>
          </p:nvSpPr>
          <p:spPr>
            <a:xfrm>
              <a:off x="4132096" y="1340486"/>
              <a:ext cx="2375157" cy="864991"/>
            </a:xfrm>
            <a:prstGeom prst="roundRect">
              <a:avLst/>
            </a:prstGeom>
            <a:grpFill/>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7"/>
            <p:cNvSpPr/>
            <p:nvPr/>
          </p:nvSpPr>
          <p:spPr>
            <a:xfrm>
              <a:off x="4174321" y="1382711"/>
              <a:ext cx="2290707" cy="7805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rtl="1">
                <a:lnSpc>
                  <a:spcPct val="90000"/>
                </a:lnSpc>
                <a:spcAft>
                  <a:spcPct val="35000"/>
                </a:spcAft>
              </a:pPr>
              <a:r>
                <a:rPr lang="fa-IR" sz="2000" dirty="0">
                  <a:cs typeface="B Nazanin" panose="00000400000000000000" pitchFamily="2" charset="-78"/>
                </a:rPr>
                <a:t>سازمان بورس و اوراق بهادار (ناظر بازار سرمایه)</a:t>
              </a:r>
            </a:p>
          </p:txBody>
        </p:sp>
      </p:grpSp>
      <p:grpSp>
        <p:nvGrpSpPr>
          <p:cNvPr id="14" name="Group 13"/>
          <p:cNvGrpSpPr/>
          <p:nvPr/>
        </p:nvGrpSpPr>
        <p:grpSpPr>
          <a:xfrm>
            <a:off x="7792799" y="4090346"/>
            <a:ext cx="1656000" cy="597830"/>
            <a:chOff x="4132096" y="2313601"/>
            <a:chExt cx="2375157" cy="864991"/>
          </a:xfrm>
          <a:solidFill>
            <a:schemeClr val="bg1"/>
          </a:solidFill>
        </p:grpSpPr>
        <p:sp>
          <p:nvSpPr>
            <p:cNvPr id="15" name="Rounded Rectangle 14"/>
            <p:cNvSpPr/>
            <p:nvPr/>
          </p:nvSpPr>
          <p:spPr>
            <a:xfrm>
              <a:off x="4132096" y="2313601"/>
              <a:ext cx="2375157" cy="864991"/>
            </a:xfrm>
            <a:prstGeom prst="roundRect">
              <a:avLst/>
            </a:prstGeom>
            <a:grpFill/>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9"/>
            <p:cNvSpPr/>
            <p:nvPr/>
          </p:nvSpPr>
          <p:spPr>
            <a:xfrm>
              <a:off x="4174321" y="2355826"/>
              <a:ext cx="2290707" cy="7805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ctr" defTabSz="711200" rtl="1">
                <a:lnSpc>
                  <a:spcPct val="90000"/>
                </a:lnSpc>
                <a:spcAft>
                  <a:spcPct val="15000"/>
                </a:spcAft>
              </a:pPr>
              <a:r>
                <a:rPr lang="fa-IR" sz="1600" dirty="0" err="1">
                  <a:cs typeface="B Nazanin" panose="00000400000000000000" pitchFamily="2" charset="-78"/>
                </a:rPr>
                <a:t>فرابورس</a:t>
              </a:r>
              <a:r>
                <a:rPr lang="fa-IR" sz="1600" dirty="0">
                  <a:cs typeface="B Nazanin" panose="00000400000000000000" pitchFamily="2" charset="-78"/>
                </a:rPr>
                <a:t> ایران</a:t>
              </a:r>
            </a:p>
          </p:txBody>
        </p:sp>
      </p:grpSp>
      <p:grpSp>
        <p:nvGrpSpPr>
          <p:cNvPr id="17" name="Group 16"/>
          <p:cNvGrpSpPr/>
          <p:nvPr/>
        </p:nvGrpSpPr>
        <p:grpSpPr>
          <a:xfrm>
            <a:off x="6138732" y="4090346"/>
            <a:ext cx="1656000" cy="597830"/>
            <a:chOff x="4132096" y="2313601"/>
            <a:chExt cx="2375157" cy="864991"/>
          </a:xfrm>
          <a:solidFill>
            <a:schemeClr val="bg1"/>
          </a:solidFill>
        </p:grpSpPr>
        <p:sp>
          <p:nvSpPr>
            <p:cNvPr id="18" name="Rounded Rectangle 17"/>
            <p:cNvSpPr/>
            <p:nvPr/>
          </p:nvSpPr>
          <p:spPr>
            <a:xfrm>
              <a:off x="4132096" y="2313601"/>
              <a:ext cx="2375157" cy="864991"/>
            </a:xfrm>
            <a:prstGeom prst="roundRect">
              <a:avLst/>
            </a:prstGeom>
            <a:grpFill/>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9"/>
            <p:cNvSpPr/>
            <p:nvPr/>
          </p:nvSpPr>
          <p:spPr>
            <a:xfrm>
              <a:off x="4174321" y="2355826"/>
              <a:ext cx="2290707" cy="7805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ctr" defTabSz="711200" rtl="1">
                <a:lnSpc>
                  <a:spcPct val="90000"/>
                </a:lnSpc>
                <a:spcAft>
                  <a:spcPct val="15000"/>
                </a:spcAft>
              </a:pPr>
              <a:r>
                <a:rPr lang="fa-IR" sz="1600" dirty="0">
                  <a:cs typeface="B Nazanin" panose="00000400000000000000" pitchFamily="2" charset="-78"/>
                </a:rPr>
                <a:t>بورس اوراق بهادار تهران</a:t>
              </a:r>
            </a:p>
          </p:txBody>
        </p:sp>
      </p:grpSp>
      <p:grpSp>
        <p:nvGrpSpPr>
          <p:cNvPr id="20" name="Group 19"/>
          <p:cNvGrpSpPr/>
          <p:nvPr/>
        </p:nvGrpSpPr>
        <p:grpSpPr>
          <a:xfrm>
            <a:off x="4484668" y="4090346"/>
            <a:ext cx="1656000" cy="597830"/>
            <a:chOff x="4132096" y="2313601"/>
            <a:chExt cx="2375157" cy="864991"/>
          </a:xfrm>
          <a:solidFill>
            <a:schemeClr val="bg1"/>
          </a:solidFill>
        </p:grpSpPr>
        <p:sp>
          <p:nvSpPr>
            <p:cNvPr id="21" name="Rounded Rectangle 20"/>
            <p:cNvSpPr/>
            <p:nvPr/>
          </p:nvSpPr>
          <p:spPr>
            <a:xfrm>
              <a:off x="4132096" y="2313601"/>
              <a:ext cx="2375157" cy="864991"/>
            </a:xfrm>
            <a:prstGeom prst="roundRect">
              <a:avLst/>
            </a:prstGeom>
            <a:grpFill/>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9"/>
            <p:cNvSpPr/>
            <p:nvPr/>
          </p:nvSpPr>
          <p:spPr>
            <a:xfrm>
              <a:off x="4174321" y="2355826"/>
              <a:ext cx="2290707" cy="7805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ctr" rtl="1">
                <a:defRPr/>
              </a:pPr>
              <a:r>
                <a:rPr lang="fa-IR" sz="1600" b="1" dirty="0">
                  <a:cs typeface="B Nazanin" panose="00000400000000000000" pitchFamily="2" charset="-78"/>
                </a:rPr>
                <a:t>بورس کالای ایران</a:t>
              </a:r>
            </a:p>
          </p:txBody>
        </p:sp>
      </p:grpSp>
      <p:grpSp>
        <p:nvGrpSpPr>
          <p:cNvPr id="23" name="Group 22"/>
          <p:cNvGrpSpPr/>
          <p:nvPr/>
        </p:nvGrpSpPr>
        <p:grpSpPr>
          <a:xfrm>
            <a:off x="2830600" y="4090346"/>
            <a:ext cx="1656000" cy="597830"/>
            <a:chOff x="4132096" y="2313601"/>
            <a:chExt cx="2375157" cy="864991"/>
          </a:xfrm>
          <a:solidFill>
            <a:schemeClr val="bg1"/>
          </a:solidFill>
        </p:grpSpPr>
        <p:sp>
          <p:nvSpPr>
            <p:cNvPr id="24" name="Rounded Rectangle 23"/>
            <p:cNvSpPr/>
            <p:nvPr/>
          </p:nvSpPr>
          <p:spPr>
            <a:xfrm>
              <a:off x="4132096" y="2313601"/>
              <a:ext cx="2375157" cy="864991"/>
            </a:xfrm>
            <a:prstGeom prst="roundRect">
              <a:avLst/>
            </a:prstGeom>
            <a:grpFill/>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9"/>
            <p:cNvSpPr/>
            <p:nvPr/>
          </p:nvSpPr>
          <p:spPr>
            <a:xfrm>
              <a:off x="4174321" y="2355826"/>
              <a:ext cx="2290707" cy="7805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1" algn="ctr" defTabSz="711200" rtl="1">
                <a:lnSpc>
                  <a:spcPct val="90000"/>
                </a:lnSpc>
                <a:spcAft>
                  <a:spcPct val="15000"/>
                </a:spcAft>
              </a:pPr>
              <a:r>
                <a:rPr lang="fa-IR" sz="1600" dirty="0">
                  <a:cs typeface="B Nazanin" panose="00000400000000000000" pitchFamily="2" charset="-78"/>
                </a:rPr>
                <a:t>بورس انرژی</a:t>
              </a:r>
            </a:p>
          </p:txBody>
        </p:sp>
      </p:grpSp>
      <p:grpSp>
        <p:nvGrpSpPr>
          <p:cNvPr id="26" name="Group 25"/>
          <p:cNvGrpSpPr/>
          <p:nvPr/>
        </p:nvGrpSpPr>
        <p:grpSpPr>
          <a:xfrm>
            <a:off x="2830601" y="3568668"/>
            <a:ext cx="6618199" cy="540000"/>
            <a:chOff x="4132096" y="2313601"/>
            <a:chExt cx="2375157" cy="864991"/>
          </a:xfrm>
          <a:solidFill>
            <a:schemeClr val="bg1"/>
          </a:solidFill>
        </p:grpSpPr>
        <p:sp>
          <p:nvSpPr>
            <p:cNvPr id="27" name="Rounded Rectangle 26"/>
            <p:cNvSpPr/>
            <p:nvPr/>
          </p:nvSpPr>
          <p:spPr>
            <a:xfrm>
              <a:off x="4132096" y="2313601"/>
              <a:ext cx="2375157" cy="864991"/>
            </a:xfrm>
            <a:prstGeom prst="roundRect">
              <a:avLst/>
            </a:prstGeom>
            <a:grpFill/>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9"/>
            <p:cNvSpPr/>
            <p:nvPr/>
          </p:nvSpPr>
          <p:spPr>
            <a:xfrm>
              <a:off x="4174321" y="2355826"/>
              <a:ext cx="2290707" cy="7805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rtl="1">
                <a:lnSpc>
                  <a:spcPct val="90000"/>
                </a:lnSpc>
                <a:spcAft>
                  <a:spcPct val="35000"/>
                </a:spcAft>
              </a:pPr>
              <a:r>
                <a:rPr lang="fa-IR" sz="2000" dirty="0">
                  <a:cs typeface="B Nazanin" panose="00000400000000000000" pitchFamily="2" charset="-78"/>
                </a:rPr>
                <a:t>بورس‌های فعال در بازار سرمایه</a:t>
              </a:r>
            </a:p>
          </p:txBody>
        </p:sp>
      </p:grpSp>
    </p:spTree>
    <p:extLst>
      <p:ext uri="{BB962C8B-B14F-4D97-AF65-F5344CB8AC3E}">
        <p14:creationId xmlns:p14="http://schemas.microsoft.com/office/powerpoint/2010/main" val="93099172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437380" y="4572000"/>
            <a:ext cx="226822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62000" y="4572000"/>
            <a:ext cx="35052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977380" y="4572000"/>
            <a:ext cx="475742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a-IR" dirty="0"/>
              <a:t>ساختار کلی بازارهای بورس کالای ایران</a:t>
            </a:r>
            <a:endParaRPr lang="en-US" dirty="0"/>
          </a:p>
        </p:txBody>
      </p:sp>
      <p:sp>
        <p:nvSpPr>
          <p:cNvPr id="4" name="Footer Placeholder 3"/>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4</a:t>
            </a:fld>
            <a:endParaRPr lang="en-US" dirty="0"/>
          </a:p>
        </p:txBody>
      </p:sp>
      <p:graphicFrame>
        <p:nvGraphicFramePr>
          <p:cNvPr id="6" name="Diagram 5"/>
          <p:cNvGraphicFramePr/>
          <p:nvPr>
            <p:extLst>
              <p:ext uri="{D42A27DB-BD31-4B8C-83A1-F6EECF244321}">
                <p14:modId xmlns:p14="http://schemas.microsoft.com/office/powerpoint/2010/main" val="1090441372"/>
              </p:ext>
            </p:extLst>
          </p:nvPr>
        </p:nvGraphicFramePr>
        <p:xfrm>
          <a:off x="685800" y="1066800"/>
          <a:ext cx="11277600" cy="4904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7239000" y="5562600"/>
            <a:ext cx="4343400" cy="381000"/>
          </a:xfrm>
          <a:prstGeom prst="rect">
            <a:avLst/>
          </a:prstGeom>
          <a:noFill/>
        </p:spPr>
        <p:txBody>
          <a:bodyPr wrap="square" rtlCol="0">
            <a:spAutoFit/>
          </a:bodyPr>
          <a:lstStyle/>
          <a:p>
            <a:pPr algn="ctr" rtl="1"/>
            <a:r>
              <a:rPr lang="fa-IR" dirty="0">
                <a:cs typeface="B Nazanin" panose="00000400000000000000" pitchFamily="2" charset="-78"/>
              </a:rPr>
              <a:t>هدف اصلی: مبادله کالا</a:t>
            </a:r>
            <a:endParaRPr lang="en-US" dirty="0">
              <a:cs typeface="B Nazanin" panose="00000400000000000000" pitchFamily="2" charset="-78"/>
            </a:endParaRPr>
          </a:p>
        </p:txBody>
      </p:sp>
      <p:sp>
        <p:nvSpPr>
          <p:cNvPr id="11" name="TextBox 10"/>
          <p:cNvSpPr txBox="1"/>
          <p:nvPr/>
        </p:nvSpPr>
        <p:spPr>
          <a:xfrm>
            <a:off x="4300220" y="5562600"/>
            <a:ext cx="2557780" cy="353943"/>
          </a:xfrm>
          <a:prstGeom prst="rect">
            <a:avLst/>
          </a:prstGeom>
          <a:noFill/>
        </p:spPr>
        <p:txBody>
          <a:bodyPr wrap="square" rtlCol="0">
            <a:spAutoFit/>
          </a:bodyPr>
          <a:lstStyle/>
          <a:p>
            <a:pPr algn="ctr" rtl="1"/>
            <a:r>
              <a:rPr lang="fa-IR" sz="1700" dirty="0">
                <a:cs typeface="B Nazanin" panose="00000400000000000000" pitchFamily="2" charset="-78"/>
              </a:rPr>
              <a:t>هدف اصلی: مدیریت ریسک قیمت</a:t>
            </a:r>
            <a:endParaRPr lang="en-US" sz="1700" dirty="0">
              <a:cs typeface="B Nazanin" panose="00000400000000000000" pitchFamily="2" charset="-78"/>
            </a:endParaRPr>
          </a:p>
        </p:txBody>
      </p:sp>
      <p:sp>
        <p:nvSpPr>
          <p:cNvPr id="13" name="TextBox 12"/>
          <p:cNvSpPr txBox="1"/>
          <p:nvPr/>
        </p:nvSpPr>
        <p:spPr>
          <a:xfrm>
            <a:off x="762000" y="5574268"/>
            <a:ext cx="3505200" cy="369332"/>
          </a:xfrm>
          <a:prstGeom prst="rect">
            <a:avLst/>
          </a:prstGeom>
          <a:noFill/>
        </p:spPr>
        <p:txBody>
          <a:bodyPr wrap="square" rtlCol="0">
            <a:spAutoFit/>
          </a:bodyPr>
          <a:lstStyle/>
          <a:p>
            <a:pPr algn="ctr" rtl="1"/>
            <a:r>
              <a:rPr lang="fa-IR" dirty="0">
                <a:cs typeface="B Nazanin" panose="00000400000000000000" pitchFamily="2" charset="-78"/>
              </a:rPr>
              <a:t>هدف اصلی: تأمین مالی</a:t>
            </a:r>
            <a:endParaRPr lang="en-US" dirty="0">
              <a:cs typeface="B Nazanin" panose="00000400000000000000" pitchFamily="2" charset="-78"/>
            </a:endParaRPr>
          </a:p>
        </p:txBody>
      </p:sp>
    </p:spTree>
    <p:extLst>
      <p:ext uri="{BB962C8B-B14F-4D97-AF65-F5344CB8AC3E}">
        <p14:creationId xmlns:p14="http://schemas.microsoft.com/office/powerpoint/2010/main" val="120102614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محصولات </a:t>
            </a:r>
            <a:r>
              <a:rPr lang="fa-IR" dirty="0" err="1"/>
              <a:t>معامله‌شده</a:t>
            </a:r>
            <a:r>
              <a:rPr lang="fa-IR" dirty="0"/>
              <a:t> در بورس کالای ایران</a:t>
            </a:r>
            <a:endParaRPr lang="en-US" dirty="0"/>
          </a:p>
        </p:txBody>
      </p:sp>
      <p:sp>
        <p:nvSpPr>
          <p:cNvPr id="4" name="Footer Placeholder 3"/>
          <p:cNvSpPr>
            <a:spLocks noGrp="1"/>
          </p:cNvSpPr>
          <p:nvPr>
            <p:ph type="ftr" sz="quarter" idx="11"/>
          </p:nvPr>
        </p:nvSpPr>
        <p:spPr/>
        <p:txBody>
          <a:bodyPr/>
          <a:lstStyle/>
          <a:p>
            <a:r>
              <a:rPr lang="fa-IR" kern="0" dirty="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81277180"/>
              </p:ext>
            </p:extLst>
          </p:nvPr>
        </p:nvGraphicFramePr>
        <p:xfrm>
          <a:off x="457200" y="762001"/>
          <a:ext cx="11307097" cy="5685895"/>
        </p:xfrm>
        <a:graphic>
          <a:graphicData uri="http://schemas.openxmlformats.org/drawingml/2006/table">
            <a:tbl>
              <a:tblPr rtl="1">
                <a:tableStyleId>{5C22544A-7EE6-4342-B048-85BDC9FD1C3A}</a:tableStyleId>
              </a:tblPr>
              <a:tblGrid>
                <a:gridCol w="1553497">
                  <a:extLst>
                    <a:ext uri="{9D8B030D-6E8A-4147-A177-3AD203B41FA5}">
                      <a16:colId xmlns:a16="http://schemas.microsoft.com/office/drawing/2014/main" val="20000"/>
                    </a:ext>
                  </a:extLst>
                </a:gridCol>
                <a:gridCol w="2269066">
                  <a:extLst>
                    <a:ext uri="{9D8B030D-6E8A-4147-A177-3AD203B41FA5}">
                      <a16:colId xmlns:a16="http://schemas.microsoft.com/office/drawing/2014/main" val="20001"/>
                    </a:ext>
                  </a:extLst>
                </a:gridCol>
                <a:gridCol w="7484534">
                  <a:extLst>
                    <a:ext uri="{9D8B030D-6E8A-4147-A177-3AD203B41FA5}">
                      <a16:colId xmlns:a16="http://schemas.microsoft.com/office/drawing/2014/main" val="20002"/>
                    </a:ext>
                  </a:extLst>
                </a:gridCol>
              </a:tblGrid>
              <a:tr h="357320">
                <a:tc rowSpan="4">
                  <a:txBody>
                    <a:bodyPr/>
                    <a:lstStyle/>
                    <a:p>
                      <a:pPr algn="ctr" rtl="1" fontAlgn="ctr"/>
                      <a:r>
                        <a:rPr lang="fa-IR" sz="2400" b="0" u="none" strike="noStrike" dirty="0">
                          <a:solidFill>
                            <a:schemeClr val="bg1"/>
                          </a:solidFill>
                          <a:effectLst/>
                          <a:cs typeface="B Nazanin" panose="00000400000000000000" pitchFamily="2" charset="-78"/>
                        </a:rPr>
                        <a:t>بازار فیزیکی</a:t>
                      </a:r>
                      <a:endParaRPr lang="fa-IR" sz="2400" b="0" i="0" u="none" strike="noStrike" dirty="0">
                        <a:solidFill>
                          <a:schemeClr val="bg1"/>
                        </a:solidFill>
                        <a:effectLst/>
                        <a:latin typeface="B Titr" panose="000007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50000"/>
                      </a:schemeClr>
                    </a:solidFill>
                  </a:tcPr>
                </a:tc>
                <a:tc>
                  <a:txBody>
                    <a:bodyPr/>
                    <a:lstStyle/>
                    <a:p>
                      <a:pPr algn="ctr" rtl="1" fontAlgn="ctr"/>
                      <a:r>
                        <a:rPr lang="fa-IR" sz="1800" b="0" u="none" strike="noStrike" dirty="0">
                          <a:solidFill>
                            <a:schemeClr val="bg1"/>
                          </a:solidFill>
                          <a:effectLst/>
                          <a:cs typeface="B Nazanin" panose="00000400000000000000" pitchFamily="2" charset="-78"/>
                        </a:rPr>
                        <a:t>محصولات صنعتی و معدنی </a:t>
                      </a:r>
                      <a:endParaRPr lang="fa-IR" sz="1800" b="0" i="0" u="none" strike="noStrike" dirty="0">
                        <a:solidFill>
                          <a:schemeClr val="bg1"/>
                        </a:solidFill>
                        <a:effectLst/>
                        <a:latin typeface="B Nazanin" panose="000004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5">
                        <a:lumMod val="75000"/>
                      </a:schemeClr>
                    </a:solidFill>
                  </a:tcPr>
                </a:tc>
                <a:tc>
                  <a:txBody>
                    <a:bodyPr/>
                    <a:lstStyle/>
                    <a:p>
                      <a:pPr marL="108000" algn="justLow" rtl="1" fontAlgn="ctr">
                        <a:lnSpc>
                          <a:spcPct val="120000"/>
                        </a:lnSpc>
                      </a:pPr>
                      <a:r>
                        <a:rPr lang="fa-IR" sz="1800" b="0" i="0" u="none" strike="noStrike" dirty="0">
                          <a:solidFill>
                            <a:schemeClr val="tx1"/>
                          </a:solidFill>
                          <a:effectLst/>
                          <a:latin typeface="B Nazanin" panose="00000400000000000000" pitchFamily="2" charset="-78"/>
                          <a:cs typeface="B Nazanin" panose="00000400000000000000" pitchFamily="2" charset="-78"/>
                        </a:rPr>
                        <a:t>فولاد، مس، آلومینیوم، سنگ آهن،</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a:t>
                      </a:r>
                      <a:r>
                        <a:rPr lang="fa-IR" sz="1800" b="0" i="0" u="none" strike="noStrike" dirty="0">
                          <a:solidFill>
                            <a:schemeClr val="tx1"/>
                          </a:solidFill>
                          <a:effectLst/>
                          <a:latin typeface="B Nazanin" panose="00000400000000000000" pitchFamily="2" charset="-78"/>
                          <a:cs typeface="B Nazanin" panose="00000400000000000000" pitchFamily="2" charset="-78"/>
                        </a:rPr>
                        <a:t>روی، </a:t>
                      </a:r>
                      <a:r>
                        <a:rPr lang="fa-IR" sz="1800" b="0" i="0" u="none" strike="noStrike" dirty="0" err="1">
                          <a:solidFill>
                            <a:schemeClr val="tx1"/>
                          </a:solidFill>
                          <a:effectLst/>
                          <a:latin typeface="B Nazanin" panose="00000400000000000000" pitchFamily="2" charset="-78"/>
                          <a:cs typeface="B Nazanin" panose="00000400000000000000" pitchFamily="2" charset="-78"/>
                        </a:rPr>
                        <a:t>كنسانتره</a:t>
                      </a:r>
                      <a:r>
                        <a:rPr lang="fa-IR" sz="1800" b="0" i="0" u="none" strike="noStrike" dirty="0">
                          <a:solidFill>
                            <a:schemeClr val="tx1"/>
                          </a:solidFill>
                          <a:effectLst/>
                          <a:latin typeface="B Nazanin" panose="00000400000000000000" pitchFamily="2" charset="-78"/>
                          <a:cs typeface="B Nazanin" panose="00000400000000000000" pitchFamily="2" charset="-78"/>
                        </a:rPr>
                        <a:t> فلزات گرانبها، کنسانتره </a:t>
                      </a:r>
                      <a:r>
                        <a:rPr lang="fa-IR" sz="1800" b="0" i="0" u="none" strike="noStrike" dirty="0" err="1">
                          <a:solidFill>
                            <a:schemeClr val="tx1"/>
                          </a:solidFill>
                          <a:effectLst/>
                          <a:latin typeface="B Nazanin" panose="00000400000000000000" pitchFamily="2" charset="-78"/>
                          <a:cs typeface="B Nazanin" panose="00000400000000000000" pitchFamily="2" charset="-78"/>
                        </a:rPr>
                        <a:t>مولیبدن</a:t>
                      </a:r>
                      <a:r>
                        <a:rPr lang="fa-IR" sz="1800" b="0" i="0" u="none" strike="noStrike" dirty="0">
                          <a:solidFill>
                            <a:schemeClr val="tx1"/>
                          </a:solidFill>
                          <a:effectLst/>
                          <a:latin typeface="B Nazanin" panose="00000400000000000000" pitchFamily="2" charset="-78"/>
                          <a:cs typeface="B Nazanin" panose="00000400000000000000" pitchFamily="2" charset="-78"/>
                        </a:rPr>
                        <a:t>، آهن اسفنجی و ...</a:t>
                      </a: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09436">
                <a:tc vMerge="1">
                  <a:txBody>
                    <a:bodyPr/>
                    <a:lstStyle/>
                    <a:p>
                      <a:endParaRPr lang="en-US"/>
                    </a:p>
                  </a:txBody>
                  <a:tcPr/>
                </a:tc>
                <a:tc>
                  <a:txBody>
                    <a:bodyPr/>
                    <a:lstStyle/>
                    <a:p>
                      <a:pPr algn="ctr" rtl="1" fontAlgn="ctr"/>
                      <a:r>
                        <a:rPr lang="fa-IR" sz="1800" b="0" u="none" strike="noStrike" dirty="0">
                          <a:solidFill>
                            <a:schemeClr val="bg1"/>
                          </a:solidFill>
                          <a:effectLst/>
                          <a:cs typeface="B Nazanin" panose="00000400000000000000" pitchFamily="2" charset="-78"/>
                        </a:rPr>
                        <a:t>محصولات کشاورزی </a:t>
                      </a:r>
                      <a:endParaRPr lang="fa-IR" sz="1800" b="0" i="0" u="none" strike="noStrike" dirty="0">
                        <a:solidFill>
                          <a:schemeClr val="bg1"/>
                        </a:solidFill>
                        <a:effectLst/>
                        <a:latin typeface="B Nazanin" panose="000004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5">
                        <a:lumMod val="75000"/>
                      </a:schemeClr>
                    </a:solidFill>
                  </a:tcPr>
                </a:tc>
                <a:tc>
                  <a:txBody>
                    <a:bodyPr/>
                    <a:lstStyle/>
                    <a:p>
                      <a:pPr marL="108000" algn="justLow" rtl="1" fontAlgn="ctr">
                        <a:lnSpc>
                          <a:spcPct val="120000"/>
                        </a:lnSpc>
                      </a:pPr>
                      <a:r>
                        <a:rPr lang="fa-IR" sz="1800" b="0" i="0" u="none" strike="noStrike" dirty="0">
                          <a:solidFill>
                            <a:schemeClr val="tx1"/>
                          </a:solidFill>
                          <a:effectLst/>
                          <a:latin typeface="B Nazanin" panose="00000400000000000000" pitchFamily="2" charset="-78"/>
                          <a:cs typeface="B Nazanin" panose="00000400000000000000" pitchFamily="2" charset="-78"/>
                        </a:rPr>
                        <a:t>جو، ذرت، گندم، شکر، روغن خام، </a:t>
                      </a:r>
                      <a:r>
                        <a:rPr lang="fa-IR" sz="1800" b="0" i="0" u="none" strike="noStrike" dirty="0" err="1">
                          <a:solidFill>
                            <a:schemeClr val="tx1"/>
                          </a:solidFill>
                          <a:effectLst/>
                          <a:latin typeface="B Nazanin" panose="00000400000000000000" pitchFamily="2" charset="-78"/>
                          <a:cs typeface="B Nazanin" panose="00000400000000000000" pitchFamily="2" charset="-78"/>
                        </a:rPr>
                        <a:t>کنجاله‌ها</a:t>
                      </a:r>
                      <a:r>
                        <a:rPr lang="fa-IR" sz="1800" b="0" i="0" u="none" strike="noStrike" dirty="0">
                          <a:solidFill>
                            <a:schemeClr val="tx1"/>
                          </a:solidFill>
                          <a:effectLst/>
                          <a:latin typeface="B Nazanin" panose="00000400000000000000" pitchFamily="2" charset="-78"/>
                          <a:cs typeface="B Nazanin" panose="00000400000000000000" pitchFamily="2" charset="-78"/>
                        </a:rPr>
                        <a:t> (سویا، </a:t>
                      </a:r>
                      <a:r>
                        <a:rPr lang="fa-IR" sz="1800" b="0" i="0" u="none" strike="noStrike" dirty="0" err="1">
                          <a:solidFill>
                            <a:schemeClr val="tx1"/>
                          </a:solidFill>
                          <a:effectLst/>
                          <a:latin typeface="B Nazanin" panose="00000400000000000000" pitchFamily="2" charset="-78"/>
                          <a:cs typeface="B Nazanin" panose="00000400000000000000" pitchFamily="2" charset="-78"/>
                        </a:rPr>
                        <a:t>کلزا</a:t>
                      </a:r>
                      <a:r>
                        <a:rPr lang="fa-IR" sz="1800" b="0" i="0" u="none" strike="noStrike" dirty="0">
                          <a:solidFill>
                            <a:schemeClr val="tx1"/>
                          </a:solidFill>
                          <a:effectLst/>
                          <a:latin typeface="B Nazanin" panose="00000400000000000000" pitchFamily="2" charset="-78"/>
                          <a:cs typeface="B Nazanin" panose="00000400000000000000" pitchFamily="2" charset="-78"/>
                        </a:rPr>
                        <a:t>،</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آفتابگردان و ...</a:t>
                      </a:r>
                      <a:r>
                        <a:rPr lang="fa-IR" sz="1800" b="0" i="0" u="none" strike="noStrike" dirty="0">
                          <a:solidFill>
                            <a:schemeClr val="tx1"/>
                          </a:solidFill>
                          <a:effectLst/>
                          <a:latin typeface="B Nazanin" panose="00000400000000000000" pitchFamily="2" charset="-78"/>
                          <a:cs typeface="B Nazanin" panose="00000400000000000000" pitchFamily="2" charset="-78"/>
                        </a:rPr>
                        <a:t>)، مرغ منجمد، زعفران، برنج، پسته، عدس، </a:t>
                      </a:r>
                      <a:r>
                        <a:rPr lang="fa-IR" sz="1800" b="0" i="0" u="none" strike="noStrike" dirty="0" err="1">
                          <a:solidFill>
                            <a:schemeClr val="tx1"/>
                          </a:solidFill>
                          <a:effectLst/>
                          <a:latin typeface="B Nazanin" panose="00000400000000000000" pitchFamily="2" charset="-78"/>
                          <a:cs typeface="B Nazanin" panose="00000400000000000000" pitchFamily="2" charset="-78"/>
                        </a:rPr>
                        <a:t>تخم‌مرغ</a:t>
                      </a:r>
                      <a:r>
                        <a:rPr lang="fa-IR" sz="1800" b="0" i="0" u="none" strike="noStrike" dirty="0">
                          <a:solidFill>
                            <a:schemeClr val="tx1"/>
                          </a:solidFill>
                          <a:effectLst/>
                          <a:latin typeface="B Nazanin" panose="00000400000000000000" pitchFamily="2" charset="-78"/>
                          <a:cs typeface="B Nazanin" panose="00000400000000000000" pitchFamily="2" charset="-78"/>
                        </a:rPr>
                        <a:t>،</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مرغ، جوجه و ...</a:t>
                      </a:r>
                      <a:endParaRPr lang="fa-IR" sz="1800" b="0" i="0" u="none" strike="noStrike" dirty="0">
                        <a:solidFill>
                          <a:schemeClr val="tx1"/>
                        </a:solidFill>
                        <a:effectLst/>
                        <a:latin typeface="B Nazanin" panose="000004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13667">
                <a:tc vMerge="1">
                  <a:txBody>
                    <a:bodyPr/>
                    <a:lstStyle/>
                    <a:p>
                      <a:endParaRPr lang="en-US"/>
                    </a:p>
                  </a:txBody>
                  <a:tcPr/>
                </a:tc>
                <a:tc>
                  <a:txBody>
                    <a:bodyPr/>
                    <a:lstStyle/>
                    <a:p>
                      <a:pPr algn="ctr" rtl="1" fontAlgn="ctr"/>
                      <a:r>
                        <a:rPr lang="fa-IR" sz="1800" b="0" u="none" strike="noStrike" dirty="0">
                          <a:solidFill>
                            <a:schemeClr val="bg1"/>
                          </a:solidFill>
                          <a:effectLst/>
                          <a:cs typeface="B Nazanin" panose="00000400000000000000" pitchFamily="2" charset="-78"/>
                        </a:rPr>
                        <a:t>محصولات پتروشیمی</a:t>
                      </a:r>
                      <a:endParaRPr lang="fa-IR" sz="1800" b="0" i="0" u="none" strike="noStrike" dirty="0">
                        <a:solidFill>
                          <a:schemeClr val="bg1"/>
                        </a:solidFill>
                        <a:effectLst/>
                        <a:latin typeface="B Nazanin" panose="000004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5">
                        <a:lumMod val="75000"/>
                      </a:schemeClr>
                    </a:solidFill>
                  </a:tcPr>
                </a:tc>
                <a:tc>
                  <a:txBody>
                    <a:bodyPr/>
                    <a:lstStyle/>
                    <a:p>
                      <a:pPr marL="108000" algn="justLow" rtl="1" fontAlgn="ctr">
                        <a:lnSpc>
                          <a:spcPct val="120000"/>
                        </a:lnSpc>
                      </a:pPr>
                      <a:r>
                        <a:rPr lang="fa-IR" sz="1800" b="0" i="0" u="none" strike="noStrike" dirty="0">
                          <a:solidFill>
                            <a:schemeClr val="tx1"/>
                          </a:solidFill>
                          <a:effectLst/>
                          <a:latin typeface="B Nazanin" panose="00000400000000000000" pitchFamily="2" charset="-78"/>
                          <a:cs typeface="B Nazanin" panose="00000400000000000000" pitchFamily="2" charset="-78"/>
                        </a:rPr>
                        <a:t>شیمیایی: سود </a:t>
                      </a:r>
                      <a:r>
                        <a:rPr lang="fa-IR" sz="1800" b="0" i="0" u="none" strike="noStrike" dirty="0" err="1">
                          <a:solidFill>
                            <a:schemeClr val="tx1"/>
                          </a:solidFill>
                          <a:effectLst/>
                          <a:latin typeface="B Nazanin" panose="00000400000000000000" pitchFamily="2" charset="-78"/>
                          <a:cs typeface="B Nazanin" panose="00000400000000000000" pitchFamily="2" charset="-78"/>
                        </a:rPr>
                        <a:t>کاستیک</a:t>
                      </a:r>
                      <a:r>
                        <a:rPr lang="fa-IR" sz="1800" b="0" i="0" u="none" strike="noStrike" dirty="0">
                          <a:solidFill>
                            <a:schemeClr val="tx1"/>
                          </a:solidFill>
                          <a:effectLst/>
                          <a:latin typeface="B Nazanin" panose="00000400000000000000" pitchFamily="2" charset="-78"/>
                          <a:cs typeface="B Nazanin" panose="00000400000000000000" pitchFamily="2" charset="-78"/>
                        </a:rPr>
                        <a:t>، </a:t>
                      </a:r>
                      <a:r>
                        <a:rPr lang="fa-IR" sz="1800" b="0" i="0" u="none" strike="noStrike" dirty="0" err="1">
                          <a:solidFill>
                            <a:schemeClr val="tx1"/>
                          </a:solidFill>
                          <a:effectLst/>
                          <a:latin typeface="B Nazanin" panose="00000400000000000000" pitchFamily="2" charset="-78"/>
                          <a:cs typeface="B Nazanin" panose="00000400000000000000" pitchFamily="2" charset="-78"/>
                        </a:rPr>
                        <a:t>استایرن</a:t>
                      </a:r>
                      <a:r>
                        <a:rPr lang="fa-IR" sz="1800" b="0" i="0" u="none" strike="noStrike" dirty="0">
                          <a:solidFill>
                            <a:schemeClr val="tx1"/>
                          </a:solidFill>
                          <a:effectLst/>
                          <a:latin typeface="B Nazanin" panose="00000400000000000000" pitchFamily="2" charset="-78"/>
                          <a:cs typeface="B Nazanin" panose="00000400000000000000" pitchFamily="2" charset="-78"/>
                        </a:rPr>
                        <a:t>، اوره، </a:t>
                      </a:r>
                      <a:r>
                        <a:rPr lang="fa-IR" sz="1800" b="0" i="0" u="none" strike="noStrike" dirty="0" err="1">
                          <a:solidFill>
                            <a:schemeClr val="tx1"/>
                          </a:solidFill>
                          <a:effectLst/>
                          <a:latin typeface="B Nazanin" panose="00000400000000000000" pitchFamily="2" charset="-78"/>
                          <a:cs typeface="B Nazanin" panose="00000400000000000000" pitchFamily="2" charset="-78"/>
                        </a:rPr>
                        <a:t>بنزن</a:t>
                      </a:r>
                      <a:r>
                        <a:rPr lang="fa-IR" sz="1800" b="0" i="0" u="none" strike="noStrike" dirty="0">
                          <a:solidFill>
                            <a:schemeClr val="tx1"/>
                          </a:solidFill>
                          <a:effectLst/>
                          <a:latin typeface="B Nazanin" panose="00000400000000000000" pitchFamily="2" charset="-78"/>
                          <a:cs typeface="B Nazanin" panose="00000400000000000000" pitchFamily="2" charset="-78"/>
                        </a:rPr>
                        <a:t>، </a:t>
                      </a:r>
                      <a:r>
                        <a:rPr lang="fa-IR" sz="1800" b="0" i="0" u="none" strike="noStrike" dirty="0" err="1">
                          <a:solidFill>
                            <a:schemeClr val="tx1"/>
                          </a:solidFill>
                          <a:effectLst/>
                          <a:latin typeface="B Nazanin" panose="00000400000000000000" pitchFamily="2" charset="-78"/>
                          <a:cs typeface="B Nazanin" panose="00000400000000000000" pitchFamily="2" charset="-78"/>
                        </a:rPr>
                        <a:t>دی‌اتیل‌هگزانول</a:t>
                      </a:r>
                      <a:r>
                        <a:rPr lang="fa-IR" sz="1800" b="0" i="0" u="none" strike="noStrike" dirty="0">
                          <a:solidFill>
                            <a:schemeClr val="tx1"/>
                          </a:solidFill>
                          <a:effectLst/>
                          <a:latin typeface="B Nazanin" panose="00000400000000000000" pitchFamily="2" charset="-78"/>
                          <a:cs typeface="B Nazanin" panose="00000400000000000000" pitchFamily="2" charset="-78"/>
                        </a:rPr>
                        <a:t>، </a:t>
                      </a:r>
                      <a:r>
                        <a:rPr lang="fa-IR" sz="1800" b="0" i="0" u="none" strike="noStrike" dirty="0" err="1">
                          <a:solidFill>
                            <a:schemeClr val="tx1"/>
                          </a:solidFill>
                          <a:effectLst/>
                          <a:latin typeface="B Nazanin" panose="00000400000000000000" pitchFamily="2" charset="-78"/>
                          <a:cs typeface="B Nazanin" panose="00000400000000000000" pitchFamily="2" charset="-78"/>
                        </a:rPr>
                        <a:t>ارتوزایلن</a:t>
                      </a:r>
                      <a:r>
                        <a:rPr lang="fa-IR" sz="1800" b="0" i="0" u="none" strike="noStrike" dirty="0">
                          <a:solidFill>
                            <a:schemeClr val="tx1"/>
                          </a:solidFill>
                          <a:effectLst/>
                          <a:latin typeface="B Nazanin" panose="00000400000000000000" pitchFamily="2" charset="-78"/>
                          <a:cs typeface="B Nazanin" panose="00000400000000000000" pitchFamily="2" charset="-78"/>
                        </a:rPr>
                        <a:t>،</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a:t>
                      </a:r>
                      <a:r>
                        <a:rPr lang="fa-IR" sz="1800" b="0" i="0" u="none" strike="noStrike" baseline="0" dirty="0" err="1">
                          <a:solidFill>
                            <a:schemeClr val="tx1"/>
                          </a:solidFill>
                          <a:effectLst/>
                          <a:latin typeface="B Nazanin" panose="00000400000000000000" pitchFamily="2" charset="-78"/>
                          <a:cs typeface="B Nazanin" panose="00000400000000000000" pitchFamily="2" charset="-78"/>
                        </a:rPr>
                        <a:t>منواتیل‌گلایکول</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اسید استیک و ...</a:t>
                      </a:r>
                      <a:endParaRPr lang="fa-IR" sz="1800" b="0" i="0" u="none" strike="noStrike" dirty="0">
                        <a:solidFill>
                          <a:schemeClr val="tx1"/>
                        </a:solidFill>
                        <a:effectLst/>
                        <a:latin typeface="B Nazanin" panose="00000400000000000000" pitchFamily="2" charset="-78"/>
                        <a:cs typeface="B Nazanin" panose="00000400000000000000" pitchFamily="2" charset="-78"/>
                      </a:endParaRPr>
                    </a:p>
                    <a:p>
                      <a:pPr marL="108000" algn="justLow" rtl="1" fontAlgn="ctr">
                        <a:lnSpc>
                          <a:spcPct val="120000"/>
                        </a:lnSpc>
                      </a:pPr>
                      <a:r>
                        <a:rPr lang="fa-IR" sz="1800" b="0" i="0" u="none" strike="noStrike" dirty="0" err="1">
                          <a:solidFill>
                            <a:schemeClr val="tx1"/>
                          </a:solidFill>
                          <a:effectLst/>
                          <a:latin typeface="B Nazanin" panose="00000400000000000000" pitchFamily="2" charset="-78"/>
                          <a:cs typeface="B Nazanin" panose="00000400000000000000" pitchFamily="2" charset="-78"/>
                        </a:rPr>
                        <a:t>پلیمری</a:t>
                      </a:r>
                      <a:r>
                        <a:rPr lang="fa-IR" sz="1800" b="0" i="0" u="none" strike="noStrike" dirty="0">
                          <a:solidFill>
                            <a:schemeClr val="tx1"/>
                          </a:solidFill>
                          <a:effectLst/>
                          <a:latin typeface="B Nazanin" panose="00000400000000000000" pitchFamily="2" charset="-78"/>
                          <a:cs typeface="B Nazanin" panose="00000400000000000000" pitchFamily="2" charset="-78"/>
                        </a:rPr>
                        <a:t>: </a:t>
                      </a:r>
                      <a:r>
                        <a:rPr lang="fa-IR" sz="1800" b="0" i="0" u="none" strike="noStrike" dirty="0" err="1">
                          <a:solidFill>
                            <a:schemeClr val="tx1"/>
                          </a:solidFill>
                          <a:effectLst/>
                          <a:latin typeface="B Nazanin" panose="00000400000000000000" pitchFamily="2" charset="-78"/>
                          <a:cs typeface="B Nazanin" panose="00000400000000000000" pitchFamily="2" charset="-78"/>
                        </a:rPr>
                        <a:t>پلی‌پروپیلن</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a:t>
                      </a:r>
                      <a:r>
                        <a:rPr lang="fa-IR" sz="1800" b="0" i="0" u="none" strike="noStrike" baseline="0" dirty="0" err="1">
                          <a:solidFill>
                            <a:schemeClr val="tx1"/>
                          </a:solidFill>
                          <a:effectLst/>
                          <a:latin typeface="B Nazanin" panose="00000400000000000000" pitchFamily="2" charset="-78"/>
                          <a:cs typeface="B Nazanin" panose="00000400000000000000" pitchFamily="2" charset="-78"/>
                        </a:rPr>
                        <a:t>پلی‌اتیلن</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سنگین، پلی‌وینیل </a:t>
                      </a:r>
                      <a:r>
                        <a:rPr lang="fa-IR" sz="1800" b="0" i="0" u="none" strike="noStrike" baseline="0" dirty="0" err="1">
                          <a:solidFill>
                            <a:schemeClr val="tx1"/>
                          </a:solidFill>
                          <a:effectLst/>
                          <a:latin typeface="B Nazanin" panose="00000400000000000000" pitchFamily="2" charset="-78"/>
                          <a:cs typeface="B Nazanin" panose="00000400000000000000" pitchFamily="2" charset="-78"/>
                        </a:rPr>
                        <a:t>کلراید</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a:t>
                      </a:r>
                      <a:r>
                        <a:rPr lang="fa-IR" sz="1800" b="0" i="0" u="none" strike="noStrike" baseline="0" dirty="0" err="1">
                          <a:solidFill>
                            <a:schemeClr val="tx1"/>
                          </a:solidFill>
                          <a:effectLst/>
                          <a:latin typeface="B Nazanin" panose="00000400000000000000" pitchFamily="2" charset="-78"/>
                          <a:cs typeface="B Nazanin" panose="00000400000000000000" pitchFamily="2" charset="-78"/>
                        </a:rPr>
                        <a:t>پلی‌اتیلن</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a:t>
                      </a:r>
                      <a:r>
                        <a:rPr lang="fa-IR" sz="1800" b="0" i="0" u="none" strike="noStrike" baseline="0" dirty="0" err="1">
                          <a:solidFill>
                            <a:schemeClr val="tx1"/>
                          </a:solidFill>
                          <a:effectLst/>
                          <a:latin typeface="B Nazanin" panose="00000400000000000000" pitchFamily="2" charset="-78"/>
                          <a:cs typeface="B Nazanin" panose="00000400000000000000" pitchFamily="2" charset="-78"/>
                        </a:rPr>
                        <a:t>ترفتالات</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پلی </a:t>
                      </a:r>
                      <a:r>
                        <a:rPr lang="fa-IR" sz="1800" b="0" i="0" u="none" strike="noStrike" baseline="0" dirty="0" err="1">
                          <a:solidFill>
                            <a:schemeClr val="tx1"/>
                          </a:solidFill>
                          <a:effectLst/>
                          <a:latin typeface="B Nazanin" panose="00000400000000000000" pitchFamily="2" charset="-78"/>
                          <a:cs typeface="B Nazanin" panose="00000400000000000000" pitchFamily="2" charset="-78"/>
                        </a:rPr>
                        <a:t>اتیلن</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سبک، </a:t>
                      </a:r>
                      <a:r>
                        <a:rPr lang="fa-IR" sz="1800" b="0" i="0" u="none" strike="noStrike" baseline="0" dirty="0" err="1">
                          <a:solidFill>
                            <a:schemeClr val="tx1"/>
                          </a:solidFill>
                          <a:effectLst/>
                          <a:latin typeface="B Nazanin" panose="00000400000000000000" pitchFamily="2" charset="-78"/>
                          <a:cs typeface="B Nazanin" panose="00000400000000000000" pitchFamily="2" charset="-78"/>
                        </a:rPr>
                        <a:t>پلی‌پروپیلن</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a:t>
                      </a:r>
                      <a:r>
                        <a:rPr lang="fa-IR" sz="1800" b="0" i="0" u="none" strike="noStrike" baseline="0" dirty="0" err="1">
                          <a:solidFill>
                            <a:schemeClr val="tx1"/>
                          </a:solidFill>
                          <a:effectLst/>
                          <a:latin typeface="B Nazanin" panose="00000400000000000000" pitchFamily="2" charset="-78"/>
                          <a:cs typeface="B Nazanin" panose="00000400000000000000" pitchFamily="2" charset="-78"/>
                        </a:rPr>
                        <a:t>پلی‌استایرن</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و ...</a:t>
                      </a: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320">
                <a:tc vMerge="1">
                  <a:txBody>
                    <a:bodyPr/>
                    <a:lstStyle/>
                    <a:p>
                      <a:endParaRPr lang="en-US"/>
                    </a:p>
                  </a:txBody>
                  <a:tcPr/>
                </a:tc>
                <a:tc>
                  <a:txBody>
                    <a:bodyPr/>
                    <a:lstStyle/>
                    <a:p>
                      <a:pPr algn="ctr" rtl="1" fontAlgn="ctr"/>
                      <a:r>
                        <a:rPr lang="fa-IR" sz="1800" b="0" u="none" strike="noStrike" dirty="0">
                          <a:solidFill>
                            <a:schemeClr val="bg1"/>
                          </a:solidFill>
                          <a:effectLst/>
                          <a:cs typeface="B Nazanin" panose="00000400000000000000" pitchFamily="2" charset="-78"/>
                        </a:rPr>
                        <a:t>محصولات فرآورده‌های نفتی</a:t>
                      </a:r>
                      <a:endParaRPr lang="fa-IR" sz="1800" b="0" i="0" u="none" strike="noStrike" dirty="0">
                        <a:solidFill>
                          <a:schemeClr val="bg1"/>
                        </a:solidFill>
                        <a:effectLst/>
                        <a:latin typeface="B Nazanin" panose="000004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75000"/>
                      </a:schemeClr>
                    </a:solidFill>
                  </a:tcPr>
                </a:tc>
                <a:tc>
                  <a:txBody>
                    <a:bodyPr/>
                    <a:lstStyle/>
                    <a:p>
                      <a:pPr marL="108000" algn="justLow" rtl="1" fontAlgn="ctr">
                        <a:lnSpc>
                          <a:spcPct val="120000"/>
                        </a:lnSpc>
                      </a:pPr>
                      <a:r>
                        <a:rPr lang="fa-IR" sz="1800" b="0" i="0" u="none" strike="noStrike" dirty="0">
                          <a:solidFill>
                            <a:schemeClr val="tx1"/>
                          </a:solidFill>
                          <a:effectLst/>
                          <a:latin typeface="B Nazanin" panose="00000400000000000000" pitchFamily="2" charset="-78"/>
                          <a:cs typeface="B Nazanin" panose="00000400000000000000" pitchFamily="2" charset="-78"/>
                        </a:rPr>
                        <a:t>روغن، قیر،</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a:t>
                      </a:r>
                      <a:r>
                        <a:rPr lang="fa-IR" sz="1800" b="0" i="0" u="none" strike="noStrike" dirty="0">
                          <a:solidFill>
                            <a:schemeClr val="tx1"/>
                          </a:solidFill>
                          <a:effectLst/>
                          <a:latin typeface="B Nazanin" panose="00000400000000000000" pitchFamily="2" charset="-78"/>
                          <a:cs typeface="B Nazanin" panose="00000400000000000000" pitchFamily="2" charset="-78"/>
                        </a:rPr>
                        <a:t>وکیوم باتوم، گوگرد، لوب‌کات، سلاپس واکس، عایق رطوبتی</a:t>
                      </a: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09436">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kumimoji="0" lang="fa-IR" sz="2400" b="0" u="none" strike="noStrike" kern="1200" dirty="0">
                          <a:solidFill>
                            <a:schemeClr val="bg1"/>
                          </a:solidFill>
                          <a:effectLst/>
                          <a:latin typeface="+mn-lt"/>
                          <a:ea typeface="+mn-ea"/>
                          <a:cs typeface="B Nazanin" panose="00000400000000000000" pitchFamily="2" charset="-78"/>
                        </a:rPr>
                        <a:t>بازار فرعی</a:t>
                      </a: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lgn="ctr" rtl="1" fontAlgn="ctr"/>
                      <a:r>
                        <a:rPr lang="fa-IR" sz="1800" b="0" u="none" strike="noStrike" dirty="0">
                          <a:solidFill>
                            <a:schemeClr val="bg1"/>
                          </a:solidFill>
                          <a:effectLst/>
                          <a:cs typeface="B Nazanin" panose="00000400000000000000" pitchFamily="2" charset="-78"/>
                        </a:rPr>
                        <a:t>بازار فرعی</a:t>
                      </a:r>
                      <a:endParaRPr lang="fa-IR" sz="1800" b="0" i="0" u="none" strike="noStrike" dirty="0">
                        <a:solidFill>
                          <a:schemeClr val="bg1"/>
                        </a:solidFill>
                        <a:effectLst/>
                        <a:latin typeface="B Nazanin" panose="000004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marL="108000" algn="justLow" rtl="1" fontAlgn="ctr">
                        <a:lnSpc>
                          <a:spcPct val="120000"/>
                        </a:lnSpc>
                      </a:pPr>
                      <a:r>
                        <a:rPr lang="fa-IR" sz="1800" b="0" i="0" u="none" strike="noStrike" dirty="0">
                          <a:solidFill>
                            <a:schemeClr val="tx1"/>
                          </a:solidFill>
                          <a:effectLst/>
                          <a:latin typeface="B Nazanin" panose="00000400000000000000" pitchFamily="2" charset="-78"/>
                          <a:cs typeface="B Nazanin" panose="00000400000000000000" pitchFamily="2" charset="-78"/>
                        </a:rPr>
                        <a:t>انواع محصولات تک‌محموله‌ای از قبیل: فولاد، ضایعات، پلیمر، شیمیایی، روی، معدنی، سولفات، آهک، صنعتی، خوراک،</a:t>
                      </a:r>
                      <a:r>
                        <a:rPr lang="fa-IR" sz="1800" b="0" i="0" u="none" strike="noStrike" baseline="0" dirty="0">
                          <a:solidFill>
                            <a:schemeClr val="tx1"/>
                          </a:solidFill>
                          <a:effectLst/>
                          <a:latin typeface="B Nazanin" panose="00000400000000000000" pitchFamily="2" charset="-78"/>
                          <a:cs typeface="B Nazanin" panose="00000400000000000000" pitchFamily="2" charset="-78"/>
                        </a:rPr>
                        <a:t> </a:t>
                      </a:r>
                      <a:r>
                        <a:rPr lang="fa-IR" sz="1800" b="0" i="0" u="none" strike="noStrike" dirty="0">
                          <a:solidFill>
                            <a:schemeClr val="tx1"/>
                          </a:solidFill>
                          <a:effectLst/>
                          <a:latin typeface="B Nazanin" panose="00000400000000000000" pitchFamily="2" charset="-78"/>
                          <a:cs typeface="B Nazanin" panose="00000400000000000000" pitchFamily="2" charset="-78"/>
                        </a:rPr>
                        <a:t>مس، جوجه یک روزه تخم گذار، تلیسه آبستن، خوراک دام و طیور</a:t>
                      </a: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7320">
                <a:tc rowSpan="2">
                  <a:txBody>
                    <a:bodyPr/>
                    <a:lstStyle/>
                    <a:p>
                      <a:pPr algn="ctr" rtl="1" fontAlgn="ctr"/>
                      <a:r>
                        <a:rPr lang="fa-IR" sz="2400" b="0" u="none" strike="noStrike" dirty="0">
                          <a:solidFill>
                            <a:schemeClr val="bg1"/>
                          </a:solidFill>
                          <a:effectLst/>
                          <a:cs typeface="B Nazanin" panose="00000400000000000000" pitchFamily="2" charset="-78"/>
                        </a:rPr>
                        <a:t>بازار مشتقه</a:t>
                      </a:r>
                      <a:endParaRPr lang="fa-IR" sz="2400" b="0" i="0" u="none" strike="noStrike" dirty="0">
                        <a:solidFill>
                          <a:schemeClr val="bg1"/>
                        </a:solidFill>
                        <a:effectLst/>
                        <a:latin typeface="B Titr" panose="000007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50000"/>
                      </a:schemeClr>
                    </a:solidFill>
                  </a:tcPr>
                </a:tc>
                <a:tc>
                  <a:txBody>
                    <a:bodyPr/>
                    <a:lstStyle/>
                    <a:p>
                      <a:pPr algn="ctr" rtl="1" fontAlgn="ctr"/>
                      <a:r>
                        <a:rPr lang="fa-IR" sz="1800" b="0" u="none" strike="noStrike" dirty="0">
                          <a:solidFill>
                            <a:schemeClr val="bg1"/>
                          </a:solidFill>
                          <a:effectLst/>
                          <a:cs typeface="B Nazanin" panose="00000400000000000000" pitchFamily="2" charset="-78"/>
                        </a:rPr>
                        <a:t>قراردادهای آتی</a:t>
                      </a:r>
                      <a:endParaRPr lang="fa-IR" sz="1800" b="0" i="0" u="none" strike="noStrike" dirty="0">
                        <a:solidFill>
                          <a:schemeClr val="bg1"/>
                        </a:solidFill>
                        <a:effectLst/>
                        <a:latin typeface="B Nazanin" panose="000004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5">
                        <a:lumMod val="75000"/>
                      </a:schemeClr>
                    </a:solidFill>
                  </a:tcPr>
                </a:tc>
                <a:tc>
                  <a:txBody>
                    <a:bodyPr/>
                    <a:lstStyle/>
                    <a:p>
                      <a:pPr marL="108000" marR="0" indent="0" algn="justLow" defTabSz="914400" rtl="1" eaLnBrk="1" fontAlgn="ctr" latinLnBrk="0" hangingPunct="1">
                        <a:lnSpc>
                          <a:spcPct val="120000"/>
                        </a:lnSpc>
                        <a:spcBef>
                          <a:spcPts val="0"/>
                        </a:spcBef>
                        <a:spcAft>
                          <a:spcPts val="0"/>
                        </a:spcAft>
                        <a:buClrTx/>
                        <a:buSzTx/>
                        <a:buFontTx/>
                        <a:buNone/>
                        <a:tabLst/>
                        <a:defRPr/>
                      </a:pPr>
                      <a:r>
                        <a:rPr kumimoji="0" lang="fa-IR" sz="1800" b="0" i="0" u="none" strike="noStrike" kern="1200" dirty="0">
                          <a:solidFill>
                            <a:schemeClr val="tx1"/>
                          </a:solidFill>
                          <a:effectLst/>
                          <a:latin typeface="B Nazanin" panose="00000400000000000000" pitchFamily="2" charset="-78"/>
                          <a:ea typeface="+mn-ea"/>
                          <a:cs typeface="B Nazanin" panose="00000400000000000000" pitchFamily="2" charset="-78"/>
                        </a:rPr>
                        <a:t>زعفران نگین و پوشال، زیره سبز</a:t>
                      </a: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320">
                <a:tc vMerge="1">
                  <a:txBody>
                    <a:bodyPr/>
                    <a:lstStyle/>
                    <a:p>
                      <a:endParaRPr lang="en-US"/>
                    </a:p>
                  </a:txBody>
                  <a:tcPr/>
                </a:tc>
                <a:tc>
                  <a:txBody>
                    <a:bodyPr/>
                    <a:lstStyle/>
                    <a:p>
                      <a:pPr algn="ctr" rtl="1" fontAlgn="ctr"/>
                      <a:r>
                        <a:rPr lang="fa-IR" sz="1800" b="0" u="none" strike="noStrike" dirty="0">
                          <a:solidFill>
                            <a:schemeClr val="bg1"/>
                          </a:solidFill>
                          <a:effectLst/>
                          <a:cs typeface="B Nazanin" panose="00000400000000000000" pitchFamily="2" charset="-78"/>
                        </a:rPr>
                        <a:t>قراردادهای اختیار معامله </a:t>
                      </a:r>
                      <a:endParaRPr lang="fa-IR" sz="1800" b="0" i="0" u="none" strike="noStrike" dirty="0">
                        <a:solidFill>
                          <a:schemeClr val="bg1"/>
                        </a:solidFill>
                        <a:effectLst/>
                        <a:latin typeface="B Nazanin" panose="000004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75000"/>
                      </a:schemeClr>
                    </a:solidFill>
                  </a:tcPr>
                </a:tc>
                <a:tc>
                  <a:txBody>
                    <a:bodyPr/>
                    <a:lstStyle/>
                    <a:p>
                      <a:pPr marL="108000" algn="justLow" rtl="1" eaLnBrk="1" fontAlgn="ctr" latinLnBrk="0" hangingPunct="1">
                        <a:lnSpc>
                          <a:spcPct val="120000"/>
                        </a:lnSpc>
                      </a:pPr>
                      <a:r>
                        <a:rPr kumimoji="0" lang="fa-IR" sz="1800" b="0" i="0" u="none" strike="noStrike" kern="1200" dirty="0">
                          <a:solidFill>
                            <a:schemeClr val="tx1"/>
                          </a:solidFill>
                          <a:effectLst/>
                          <a:latin typeface="B Nazanin" panose="00000400000000000000" pitchFamily="2" charset="-78"/>
                          <a:ea typeface="+mn-ea"/>
                          <a:cs typeface="B Nazanin" panose="00000400000000000000" pitchFamily="2" charset="-78"/>
                        </a:rPr>
                        <a:t>سکه طلا، زعفران نگین</a:t>
                      </a: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09436">
                <a:tc rowSpan="3">
                  <a:txBody>
                    <a:bodyPr/>
                    <a:lstStyle/>
                    <a:p>
                      <a:pPr algn="ctr" rtl="1" fontAlgn="ctr"/>
                      <a:r>
                        <a:rPr lang="fa-IR" sz="2400" b="0" u="none" strike="noStrike" dirty="0">
                          <a:solidFill>
                            <a:schemeClr val="bg1"/>
                          </a:solidFill>
                          <a:effectLst/>
                          <a:cs typeface="B Nazanin" panose="00000400000000000000" pitchFamily="2" charset="-78"/>
                        </a:rPr>
                        <a:t>بازار مالی</a:t>
                      </a:r>
                      <a:endParaRPr lang="fa-IR" sz="2400" b="0" i="0" u="none" strike="noStrike" dirty="0">
                        <a:solidFill>
                          <a:schemeClr val="bg1"/>
                        </a:solidFill>
                        <a:effectLst/>
                        <a:latin typeface="B Titr" panose="000007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5">
                        <a:lumMod val="50000"/>
                      </a:schemeClr>
                    </a:solidFill>
                  </a:tcPr>
                </a:tc>
                <a:tc>
                  <a:txBody>
                    <a:bodyPr/>
                    <a:lstStyle/>
                    <a:p>
                      <a:pPr algn="ctr" rtl="1" fontAlgn="ctr"/>
                      <a:r>
                        <a:rPr lang="fa-IR" sz="1800" b="0" u="none" strike="noStrike" dirty="0">
                          <a:solidFill>
                            <a:schemeClr val="bg1"/>
                          </a:solidFill>
                          <a:effectLst/>
                          <a:cs typeface="B Nazanin" panose="00000400000000000000" pitchFamily="2" charset="-78"/>
                        </a:rPr>
                        <a:t> سلف موازی استاندارد</a:t>
                      </a:r>
                      <a:endParaRPr lang="fa-IR" sz="1800" b="0" i="0" u="none" strike="noStrike" dirty="0">
                        <a:solidFill>
                          <a:schemeClr val="bg1"/>
                        </a:solidFill>
                        <a:effectLst/>
                        <a:latin typeface="Times New Roman" panose="02020603050405020304" pitchFamily="18" charset="0"/>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5">
                        <a:lumMod val="75000"/>
                      </a:schemeClr>
                    </a:solidFill>
                  </a:tcPr>
                </a:tc>
                <a:tc>
                  <a:txBody>
                    <a:bodyPr/>
                    <a:lstStyle/>
                    <a:p>
                      <a:pPr marL="108000" marR="0" indent="0" algn="justLow" defTabSz="914400" rtl="1" eaLnBrk="1" fontAlgn="ctr" latinLnBrk="0" hangingPunct="1">
                        <a:lnSpc>
                          <a:spcPct val="120000"/>
                        </a:lnSpc>
                        <a:spcBef>
                          <a:spcPts val="0"/>
                        </a:spcBef>
                        <a:spcAft>
                          <a:spcPts val="0"/>
                        </a:spcAft>
                        <a:buClrTx/>
                        <a:buSzTx/>
                        <a:buFontTx/>
                        <a:buNone/>
                        <a:tabLst/>
                        <a:defRPr/>
                      </a:pPr>
                      <a:r>
                        <a:rPr kumimoji="0" lang="fa-IR" sz="1800" b="0" i="0" u="none" strike="noStrike" kern="1200" dirty="0">
                          <a:solidFill>
                            <a:schemeClr val="tx1"/>
                          </a:solidFill>
                          <a:effectLst/>
                          <a:latin typeface="B Nazanin" panose="00000400000000000000" pitchFamily="2" charset="-78"/>
                          <a:ea typeface="+mn-ea"/>
                          <a:cs typeface="B Nazanin" panose="00000400000000000000" pitchFamily="2" charset="-78"/>
                        </a:rPr>
                        <a:t>سیمان، فولاد، </a:t>
                      </a:r>
                      <a:r>
                        <a:rPr kumimoji="0" lang="fa-IR" sz="1800" b="0" i="0" u="none" strike="noStrike" kern="1200" dirty="0" err="1">
                          <a:solidFill>
                            <a:schemeClr val="tx1"/>
                          </a:solidFill>
                          <a:effectLst/>
                          <a:latin typeface="B Nazanin" panose="00000400000000000000" pitchFamily="2" charset="-78"/>
                          <a:ea typeface="+mn-ea"/>
                          <a:cs typeface="B Nazanin" panose="00000400000000000000" pitchFamily="2" charset="-78"/>
                        </a:rPr>
                        <a:t>پلی‌اتیلن</a:t>
                      </a:r>
                      <a:r>
                        <a:rPr kumimoji="0" lang="fa-IR" sz="1800" b="0" i="0" u="none" strike="noStrike" kern="1200" dirty="0">
                          <a:solidFill>
                            <a:schemeClr val="tx1"/>
                          </a:solidFill>
                          <a:effectLst/>
                          <a:latin typeface="B Nazanin" panose="00000400000000000000" pitchFamily="2" charset="-78"/>
                          <a:ea typeface="+mn-ea"/>
                          <a:cs typeface="B Nazanin" panose="00000400000000000000" pitchFamily="2" charset="-78"/>
                        </a:rPr>
                        <a:t> سنگین، سنگ‌آهن، کنسانتره سنگ‌آهن، مرغ منجمد، گندم، </a:t>
                      </a:r>
                      <a:r>
                        <a:rPr kumimoji="0" lang="fa-IR" sz="1800" b="0" i="0" u="none" strike="noStrike" kern="1200" dirty="0">
                          <a:solidFill>
                            <a:schemeClr val="tx1"/>
                          </a:solidFill>
                          <a:effectLst/>
                          <a:latin typeface="+mn-lt"/>
                          <a:ea typeface="+mn-ea"/>
                          <a:cs typeface="B Nazanin" panose="00000400000000000000" pitchFamily="2" charset="-78"/>
                        </a:rPr>
                        <a:t>اوره،</a:t>
                      </a:r>
                      <a:r>
                        <a:rPr kumimoji="0" lang="fa-IR" sz="1800" b="0" i="0" u="none" strike="noStrike" kern="1200" baseline="0" dirty="0">
                          <a:solidFill>
                            <a:schemeClr val="tx1"/>
                          </a:solidFill>
                          <a:effectLst/>
                          <a:latin typeface="+mn-lt"/>
                          <a:ea typeface="+mn-ea"/>
                          <a:cs typeface="B Nazanin" panose="00000400000000000000" pitchFamily="2" charset="-78"/>
                        </a:rPr>
                        <a:t> </a:t>
                      </a:r>
                      <a:r>
                        <a:rPr kumimoji="0" lang="fa-IR" sz="1800" b="0" i="0" u="none" strike="noStrike" kern="1200" dirty="0" err="1">
                          <a:solidFill>
                            <a:schemeClr val="tx1"/>
                          </a:solidFill>
                          <a:effectLst/>
                          <a:latin typeface="+mn-lt"/>
                          <a:ea typeface="+mn-ea"/>
                          <a:cs typeface="B Nazanin" panose="00000400000000000000" pitchFamily="2" charset="-78"/>
                        </a:rPr>
                        <a:t>پی‌وی‌سی</a:t>
                      </a:r>
                      <a:r>
                        <a:rPr kumimoji="0" lang="fa-IR" sz="1800" b="0" i="0" u="none" strike="noStrike" kern="1200" dirty="0">
                          <a:solidFill>
                            <a:schemeClr val="tx1"/>
                          </a:solidFill>
                          <a:effectLst/>
                          <a:latin typeface="+mn-lt"/>
                          <a:ea typeface="+mn-ea"/>
                          <a:cs typeface="B Nazanin" panose="00000400000000000000" pitchFamily="2" charset="-78"/>
                        </a:rPr>
                        <a:t>، </a:t>
                      </a:r>
                      <a:r>
                        <a:rPr kumimoji="0" lang="fa-IR" sz="1800" b="0" i="0" u="none" strike="noStrike" kern="1200" dirty="0" err="1">
                          <a:solidFill>
                            <a:schemeClr val="tx1"/>
                          </a:solidFill>
                          <a:effectLst/>
                          <a:latin typeface="+mn-lt"/>
                          <a:ea typeface="+mn-ea"/>
                          <a:cs typeface="B Nazanin" panose="00000400000000000000" pitchFamily="2" charset="-78"/>
                        </a:rPr>
                        <a:t>تیرآهن</a:t>
                      </a:r>
                      <a:r>
                        <a:rPr kumimoji="0" lang="fa-IR" sz="1800" b="0" i="0" u="none" strike="noStrike" kern="1200" dirty="0">
                          <a:solidFill>
                            <a:schemeClr val="tx1"/>
                          </a:solidFill>
                          <a:effectLst/>
                          <a:latin typeface="+mn-lt"/>
                          <a:ea typeface="+mn-ea"/>
                          <a:cs typeface="B Nazanin" panose="00000400000000000000" pitchFamily="2" charset="-78"/>
                        </a:rPr>
                        <a:t>، گندم،</a:t>
                      </a:r>
                      <a:r>
                        <a:rPr kumimoji="0" lang="fa-IR" sz="1800" b="0" i="0" u="none" strike="noStrike" kern="1200" baseline="0" dirty="0">
                          <a:solidFill>
                            <a:schemeClr val="tx1"/>
                          </a:solidFill>
                          <a:effectLst/>
                          <a:latin typeface="+mn-lt"/>
                          <a:ea typeface="+mn-ea"/>
                          <a:cs typeface="B Nazanin" panose="00000400000000000000" pitchFamily="2" charset="-78"/>
                        </a:rPr>
                        <a:t> </a:t>
                      </a:r>
                      <a:r>
                        <a:rPr kumimoji="0" lang="fa-IR" sz="1800" b="0" i="0" u="none" strike="noStrike" kern="1200" baseline="0" dirty="0" err="1">
                          <a:solidFill>
                            <a:schemeClr val="tx1"/>
                          </a:solidFill>
                          <a:effectLst/>
                          <a:latin typeface="+mn-lt"/>
                          <a:ea typeface="+mn-ea"/>
                          <a:cs typeface="B Nazanin" panose="00000400000000000000" pitchFamily="2" charset="-78"/>
                        </a:rPr>
                        <a:t>پلی‌استایرن</a:t>
                      </a:r>
                      <a:r>
                        <a:rPr kumimoji="0" lang="fa-IR" sz="1800" b="0" i="0" u="none" strike="noStrike" kern="1200" baseline="0" dirty="0">
                          <a:solidFill>
                            <a:schemeClr val="tx1"/>
                          </a:solidFill>
                          <a:effectLst/>
                          <a:latin typeface="+mn-lt"/>
                          <a:ea typeface="+mn-ea"/>
                          <a:cs typeface="B Nazanin" panose="00000400000000000000" pitchFamily="2" charset="-78"/>
                        </a:rPr>
                        <a:t>، شمش فولاد، کلاف گرم </a:t>
                      </a:r>
                      <a:r>
                        <a:rPr kumimoji="0" lang="fa-IR" sz="1800" b="0" i="0" u="none" strike="noStrike" kern="1200" baseline="0" dirty="0" err="1">
                          <a:solidFill>
                            <a:schemeClr val="tx1"/>
                          </a:solidFill>
                          <a:effectLst/>
                          <a:latin typeface="+mn-lt"/>
                          <a:ea typeface="+mn-ea"/>
                          <a:cs typeface="B Nazanin" panose="00000400000000000000" pitchFamily="2" charset="-78"/>
                        </a:rPr>
                        <a:t>نوردیده</a:t>
                      </a:r>
                      <a:r>
                        <a:rPr kumimoji="0" lang="fa-IR" sz="1800" b="0" i="0" u="none" strike="noStrike" kern="1200" baseline="0" dirty="0">
                          <a:solidFill>
                            <a:schemeClr val="tx1"/>
                          </a:solidFill>
                          <a:effectLst/>
                          <a:latin typeface="+mn-lt"/>
                          <a:ea typeface="+mn-ea"/>
                          <a:cs typeface="B Nazanin" panose="00000400000000000000" pitchFamily="2" charset="-78"/>
                        </a:rPr>
                        <a:t> (فولاد) و ...</a:t>
                      </a:r>
                      <a:endParaRPr kumimoji="0" lang="fa-IR" sz="1800" b="0" i="0" u="none" strike="noStrike" kern="1200" dirty="0">
                        <a:solidFill>
                          <a:schemeClr val="tx1"/>
                        </a:solidFill>
                        <a:effectLst/>
                        <a:latin typeface="+mn-lt"/>
                        <a:ea typeface="+mn-ea"/>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7320">
                <a:tc vMerge="1">
                  <a:txBody>
                    <a:bodyPr/>
                    <a:lstStyle/>
                    <a:p>
                      <a:endParaRPr lang="en-US"/>
                    </a:p>
                  </a:txBody>
                  <a:tcPr/>
                </a:tc>
                <a:tc>
                  <a:txBody>
                    <a:bodyPr/>
                    <a:lstStyle/>
                    <a:p>
                      <a:pPr algn="ctr" rtl="1" fontAlgn="ctr"/>
                      <a:r>
                        <a:rPr lang="fa-IR" sz="1800" b="0" u="none" strike="noStrike" dirty="0">
                          <a:solidFill>
                            <a:schemeClr val="bg1"/>
                          </a:solidFill>
                          <a:effectLst/>
                          <a:cs typeface="B Nazanin" panose="00000400000000000000" pitchFamily="2" charset="-78"/>
                        </a:rPr>
                        <a:t>گواهی سپرده کالایی</a:t>
                      </a:r>
                      <a:endParaRPr lang="fa-IR" sz="1800" b="0" i="0" u="none" strike="noStrike" dirty="0">
                        <a:solidFill>
                          <a:schemeClr val="bg1"/>
                        </a:solidFill>
                        <a:effectLst/>
                        <a:latin typeface="B Nazanin" panose="000004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5">
                        <a:lumMod val="75000"/>
                      </a:schemeClr>
                    </a:solidFill>
                  </a:tcPr>
                </a:tc>
                <a:tc>
                  <a:txBody>
                    <a:bodyPr/>
                    <a:lstStyle/>
                    <a:p>
                      <a:pPr marL="108000" algn="justLow" rtl="1" eaLnBrk="1" fontAlgn="ctr" latinLnBrk="0" hangingPunct="1">
                        <a:lnSpc>
                          <a:spcPct val="120000"/>
                        </a:lnSpc>
                      </a:pPr>
                      <a:r>
                        <a:rPr kumimoji="0" lang="fa-IR" sz="1800" b="0" i="0" u="none" strike="noStrike" kern="1200" dirty="0">
                          <a:solidFill>
                            <a:schemeClr val="tx1"/>
                          </a:solidFill>
                          <a:effectLst/>
                          <a:latin typeface="B Nazanin" panose="00000400000000000000" pitchFamily="2" charset="-78"/>
                          <a:ea typeface="+mn-ea"/>
                          <a:cs typeface="B Nazanin" panose="00000400000000000000" pitchFamily="2" charset="-78"/>
                        </a:rPr>
                        <a:t>سکه طلا، شمش طلا، زعفران، ذرت، جو، پسته، زیره سبز</a:t>
                      </a: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7320">
                <a:tc vMerge="1">
                  <a:txBody>
                    <a:bodyPr/>
                    <a:lstStyle/>
                    <a:p>
                      <a:endParaRPr lang="en-US"/>
                    </a:p>
                  </a:txBody>
                  <a:tcPr/>
                </a:tc>
                <a:tc>
                  <a:txBody>
                    <a:bodyPr/>
                    <a:lstStyle/>
                    <a:p>
                      <a:pPr algn="ctr" rtl="1" fontAlgn="ctr"/>
                      <a:r>
                        <a:rPr lang="fa-IR" sz="1800" b="0" u="none" strike="noStrike" dirty="0">
                          <a:solidFill>
                            <a:schemeClr val="bg1"/>
                          </a:solidFill>
                          <a:effectLst/>
                          <a:cs typeface="B Nazanin" panose="00000400000000000000" pitchFamily="2" charset="-78"/>
                        </a:rPr>
                        <a:t>صندوق سرمایه‌گذاری </a:t>
                      </a:r>
                      <a:endParaRPr lang="fa-IR" sz="1800" b="0" i="0" u="none" strike="noStrike" dirty="0">
                        <a:solidFill>
                          <a:schemeClr val="bg1"/>
                        </a:solidFill>
                        <a:effectLst/>
                        <a:latin typeface="B Nazanin" panose="00000400000000000000" pitchFamily="2" charset="-78"/>
                        <a:cs typeface="B Nazanin" panose="00000400000000000000" pitchFamily="2" charset="-78"/>
                      </a:endParaRP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5">
                        <a:lumMod val="75000"/>
                      </a:schemeClr>
                    </a:solidFill>
                  </a:tcPr>
                </a:tc>
                <a:tc>
                  <a:txBody>
                    <a:bodyPr/>
                    <a:lstStyle/>
                    <a:p>
                      <a:pPr marL="108000" algn="justLow" rtl="1" eaLnBrk="1" fontAlgn="ctr" latinLnBrk="0" hangingPunct="1">
                        <a:lnSpc>
                          <a:spcPct val="120000"/>
                        </a:lnSpc>
                      </a:pPr>
                      <a:r>
                        <a:rPr kumimoji="0" lang="fa-IR" sz="1800" b="0" i="0" u="none" strike="noStrike" kern="1200" dirty="0">
                          <a:solidFill>
                            <a:schemeClr val="tx1"/>
                          </a:solidFill>
                          <a:effectLst/>
                          <a:latin typeface="B Nazanin" panose="00000400000000000000" pitchFamily="2" charset="-78"/>
                          <a:ea typeface="+mn-ea"/>
                          <a:cs typeface="B Nazanin" panose="00000400000000000000" pitchFamily="2" charset="-78"/>
                        </a:rPr>
                        <a:t>سکه طلا، شمش طلا</a:t>
                      </a:r>
                    </a:p>
                  </a:txBody>
                  <a:tcPr marL="4866" marR="4866" marT="4866"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3895085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white">
          <a:xfrm>
            <a:off x="678175" y="0"/>
            <a:ext cx="11034464" cy="69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noAutofit/>
            <a:scene3d>
              <a:camera prst="orthographicFront"/>
              <a:lightRig rig="soft" dir="tl">
                <a:rot lat="0" lon="0" rev="0"/>
              </a:lightRig>
            </a:scene3d>
            <a:sp3d prstMaterial="matte">
              <a:bevelT w="0" h="0" prst="artDeco"/>
              <a:contourClr>
                <a:schemeClr val="accent2">
                  <a:tint val="20000"/>
                </a:schemeClr>
              </a:contourClr>
            </a:sp3d>
          </a:bodyPr>
          <a:lstStyle>
            <a:defPPr>
              <a:defRPr lang="ru-RU"/>
            </a:defPPr>
            <a:lvl1pPr marL="900113" lvl="0" indent="-900113" algn="ctr" eaLnBrk="1" hangingPunct="1">
              <a:lnSpc>
                <a:spcPct val="150000"/>
              </a:lnSpc>
              <a:defRPr sz="2800" b="1" cap="all">
                <a:latin typeface="+mj-lt"/>
                <a:cs typeface="B Nazanin" panose="00000400000000000000" pitchFamily="2" charset="-78"/>
              </a:defRPr>
            </a:lvl1pPr>
            <a:lvl2pPr algn="ctr" eaLnBrk="1" hangingPunct="1">
              <a:defRPr sz="3600" b="1">
                <a:solidFill>
                  <a:schemeClr val="bg1"/>
                </a:solidFill>
                <a:latin typeface="Arial" charset="0"/>
              </a:defRPr>
            </a:lvl2pPr>
            <a:lvl3pPr algn="ctr" eaLnBrk="1" hangingPunct="1">
              <a:defRPr sz="3600" b="1">
                <a:solidFill>
                  <a:schemeClr val="bg1"/>
                </a:solidFill>
                <a:latin typeface="Arial" charset="0"/>
              </a:defRPr>
            </a:lvl3pPr>
            <a:lvl4pPr algn="ctr" eaLnBrk="1" hangingPunct="1">
              <a:defRPr sz="3600" b="1">
                <a:solidFill>
                  <a:schemeClr val="bg1"/>
                </a:solidFill>
                <a:latin typeface="Arial" charset="0"/>
              </a:defRPr>
            </a:lvl4pPr>
            <a:lvl5pPr algn="ctr" eaLnBrk="1" hangingPunct="1">
              <a:defRPr sz="3600" b="1">
                <a:solidFill>
                  <a:schemeClr val="bg1"/>
                </a:solidFill>
                <a:latin typeface="Arial" charset="0"/>
              </a:defRPr>
            </a:lvl5pPr>
            <a:lvl6pPr marL="457200" algn="ctr" fontAlgn="base">
              <a:spcBef>
                <a:spcPct val="0"/>
              </a:spcBef>
              <a:spcAft>
                <a:spcPct val="0"/>
              </a:spcAft>
              <a:defRPr sz="3600" b="1">
                <a:solidFill>
                  <a:schemeClr val="bg1"/>
                </a:solidFill>
                <a:latin typeface="Arial" charset="0"/>
              </a:defRPr>
            </a:lvl6pPr>
            <a:lvl7pPr marL="914400" algn="ctr" fontAlgn="base">
              <a:spcBef>
                <a:spcPct val="0"/>
              </a:spcBef>
              <a:spcAft>
                <a:spcPct val="0"/>
              </a:spcAft>
              <a:defRPr sz="3600" b="1">
                <a:solidFill>
                  <a:schemeClr val="bg1"/>
                </a:solidFill>
                <a:latin typeface="Arial" charset="0"/>
              </a:defRPr>
            </a:lvl7pPr>
            <a:lvl8pPr marL="1371600" algn="ctr" fontAlgn="base">
              <a:spcBef>
                <a:spcPct val="0"/>
              </a:spcBef>
              <a:spcAft>
                <a:spcPct val="0"/>
              </a:spcAft>
              <a:defRPr sz="3600" b="1">
                <a:solidFill>
                  <a:schemeClr val="bg1"/>
                </a:solidFill>
                <a:latin typeface="Arial" charset="0"/>
              </a:defRPr>
            </a:lvl8pPr>
            <a:lvl9pPr marL="1828800" algn="ctr" fontAlgn="base">
              <a:spcBef>
                <a:spcPct val="0"/>
              </a:spcBef>
              <a:spcAft>
                <a:spcPct val="0"/>
              </a:spcAft>
              <a:defRPr sz="3600" b="1">
                <a:solidFill>
                  <a:schemeClr val="bg1"/>
                </a:solidFill>
                <a:latin typeface="Arial" charset="0"/>
              </a:defRPr>
            </a:lvl9pPr>
          </a:lstStyle>
          <a:p>
            <a:pPr marL="0" indent="0" algn="r" rtl="1">
              <a:lnSpc>
                <a:spcPct val="100000"/>
              </a:lnSpc>
            </a:pPr>
            <a:r>
              <a:rPr lang="fa-IR" dirty="0"/>
              <a:t>ابزارها و قراردادهای بورس کالای ایران</a:t>
            </a:r>
            <a:endParaRPr lang="en-US" dirty="0"/>
          </a:p>
        </p:txBody>
      </p:sp>
      <p:sp>
        <p:nvSpPr>
          <p:cNvPr id="2" name="Footer Placeholder 1"/>
          <p:cNvSpPr>
            <a:spLocks noGrp="1"/>
          </p:cNvSpPr>
          <p:nvPr>
            <p:ph type="ftr" sz="quarter" idx="11"/>
          </p:nvPr>
        </p:nvSpPr>
        <p:spPr/>
        <p:txBody>
          <a:bodyPr/>
          <a:lstStyle/>
          <a:p>
            <a:r>
              <a:rPr lang="fa-IR" kern="0" dirty="0">
                <a:solidFill>
                  <a:schemeClr val="bg1">
                    <a:lumMod val="50000"/>
                  </a:schemeClr>
                </a:solidFill>
              </a:rPr>
              <a:t>بورس کالای ایران</a:t>
            </a:r>
            <a:endParaRPr lang="en-US" kern="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t>6</a:t>
            </a:fld>
            <a:endParaRPr lang="en-US" dirty="0"/>
          </a:p>
        </p:txBody>
      </p:sp>
      <p:grpSp>
        <p:nvGrpSpPr>
          <p:cNvPr id="9" name="Group 8"/>
          <p:cNvGrpSpPr/>
          <p:nvPr/>
        </p:nvGrpSpPr>
        <p:grpSpPr>
          <a:xfrm>
            <a:off x="609600" y="1066800"/>
            <a:ext cx="11004527" cy="4735766"/>
            <a:chOff x="-80964" y="0"/>
            <a:chExt cx="9480970" cy="5331460"/>
          </a:xfrm>
        </p:grpSpPr>
        <p:graphicFrame>
          <p:nvGraphicFramePr>
            <p:cNvPr id="12" name="Diagram 11"/>
            <p:cNvGraphicFramePr/>
            <p:nvPr>
              <p:extLst>
                <p:ext uri="{D42A27DB-BD31-4B8C-83A1-F6EECF244321}">
                  <p14:modId xmlns:p14="http://schemas.microsoft.com/office/powerpoint/2010/main" val="3804931209"/>
                </p:ext>
              </p:extLst>
            </p:nvPr>
          </p:nvGraphicFramePr>
          <p:xfrm>
            <a:off x="-80964" y="0"/>
            <a:ext cx="9480970" cy="5331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Box 2"/>
            <p:cNvSpPr txBox="1">
              <a:spLocks noChangeArrowheads="1"/>
            </p:cNvSpPr>
            <p:nvPr/>
          </p:nvSpPr>
          <p:spPr bwMode="auto">
            <a:xfrm>
              <a:off x="1063256" y="4336432"/>
              <a:ext cx="7002780" cy="572513"/>
            </a:xfrm>
            <a:prstGeom prst="rect">
              <a:avLst/>
            </a:prstGeom>
            <a:noFill/>
            <a:ln w="9525">
              <a:noFill/>
              <a:miter lim="800000"/>
              <a:headEnd/>
              <a:tailEnd/>
            </a:ln>
          </p:spPr>
          <p:txBody>
            <a:bodyPr rot="0" vert="horz" wrap="square" lIns="0" tIns="0" rIns="0" bIns="0" anchor="t" anchorCtr="0">
              <a:noAutofit/>
            </a:bodyPr>
            <a:lstStyle/>
            <a:p>
              <a:pPr algn="ctr" rtl="1" fontAlgn="auto">
                <a:lnSpc>
                  <a:spcPct val="115000"/>
                </a:lnSpc>
                <a:spcBef>
                  <a:spcPts val="1200"/>
                </a:spcBef>
                <a:spcAft>
                  <a:spcPts val="0"/>
                </a:spcAft>
              </a:pPr>
              <a:r>
                <a:rPr lang="fa-IR" sz="20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rPr>
                <a:t>ابزارهای معاملاتی بورس کالای ایران</a:t>
              </a:r>
              <a:endParaRPr lang="en-US" sz="1200"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grpSp>
    </p:spTree>
    <p:extLst>
      <p:ext uri="{BB962C8B-B14F-4D97-AF65-F5344CB8AC3E}">
        <p14:creationId xmlns:p14="http://schemas.microsoft.com/office/powerpoint/2010/main" val="395530238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بازار معاملات کالای فیزیکی</a:t>
            </a:r>
            <a:endParaRPr lang="en-US" dirty="0"/>
          </a:p>
        </p:txBody>
      </p:sp>
      <p:sp>
        <p:nvSpPr>
          <p:cNvPr id="3" name="Footer Placeholder 2"/>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75644761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بازار معاملات کالای فیزیکی</a:t>
            </a:r>
            <a:endParaRPr lang="en-US" dirty="0"/>
          </a:p>
        </p:txBody>
      </p:sp>
      <p:sp>
        <p:nvSpPr>
          <p:cNvPr id="3" name="Content Placeholder 2"/>
          <p:cNvSpPr>
            <a:spLocks noGrp="1"/>
          </p:cNvSpPr>
          <p:nvPr>
            <p:ph idx="1"/>
          </p:nvPr>
        </p:nvSpPr>
        <p:spPr>
          <a:xfrm>
            <a:off x="685800" y="990600"/>
            <a:ext cx="11049000" cy="5033963"/>
          </a:xfrm>
        </p:spPr>
        <p:txBody>
          <a:bodyPr>
            <a:normAutofit fontScale="85000" lnSpcReduction="20000"/>
          </a:bodyPr>
          <a:lstStyle/>
          <a:p>
            <a:pPr marL="568325" indent="-457200" algn="just" defTabSz="1025525">
              <a:lnSpc>
                <a:spcPct val="170000"/>
              </a:lnSpc>
              <a:buFont typeface="Wingdings" panose="05000000000000000000" pitchFamily="2" charset="2"/>
              <a:buChar char="q"/>
              <a:tabLst>
                <a:tab pos="1260475" algn="l"/>
              </a:tabLst>
            </a:pPr>
            <a:r>
              <a:rPr lang="fa-IR" dirty="0">
                <a:solidFill>
                  <a:srgbClr val="080808"/>
                </a:solidFill>
              </a:rPr>
              <a:t>انواع روش‌های معاملات در بازار فیزیکی: </a:t>
            </a:r>
            <a:r>
              <a:rPr lang="fa-IR" dirty="0">
                <a:solidFill>
                  <a:srgbClr val="B7381A"/>
                </a:solidFill>
              </a:rPr>
              <a:t>نقد، نسیه، سلف و کشف پریمیوم</a:t>
            </a:r>
            <a:endParaRPr lang="fa-IR" dirty="0">
              <a:solidFill>
                <a:srgbClr val="080808"/>
              </a:solidFill>
            </a:endParaRPr>
          </a:p>
          <a:p>
            <a:pPr marL="1025525" lvl="1" indent="-457200" algn="just" defTabSz="1025525">
              <a:lnSpc>
                <a:spcPct val="170000"/>
              </a:lnSpc>
              <a:tabLst>
                <a:tab pos="1260475" algn="l"/>
              </a:tabLst>
            </a:pPr>
            <a:r>
              <a:rPr lang="fa-IR" dirty="0">
                <a:solidFill>
                  <a:srgbClr val="080808"/>
                </a:solidFill>
              </a:rPr>
              <a:t>نقد: پرداخت وجه و تحویل کالا در مدت زمان کوتاهی پس از انجام معامله</a:t>
            </a:r>
          </a:p>
          <a:p>
            <a:pPr marL="1025525" lvl="1" indent="-457200" algn="just" defTabSz="1025525">
              <a:lnSpc>
                <a:spcPct val="170000"/>
              </a:lnSpc>
              <a:tabLst>
                <a:tab pos="1260475" algn="l"/>
              </a:tabLst>
            </a:pPr>
            <a:r>
              <a:rPr lang="fa-IR" dirty="0">
                <a:solidFill>
                  <a:srgbClr val="080808"/>
                </a:solidFill>
              </a:rPr>
              <a:t>نسیه: پرداخت وجه در سررسید مشخص در آینده و تحویل کالا در مدت زمان کوتاهی پس از انجام معامله</a:t>
            </a:r>
          </a:p>
          <a:p>
            <a:pPr marL="1025525" lvl="1" indent="-457200" algn="just" defTabSz="1025525">
              <a:lnSpc>
                <a:spcPct val="170000"/>
              </a:lnSpc>
              <a:tabLst>
                <a:tab pos="1260475" algn="l"/>
              </a:tabLst>
            </a:pPr>
            <a:r>
              <a:rPr lang="fa-IR" dirty="0">
                <a:solidFill>
                  <a:srgbClr val="080808"/>
                </a:solidFill>
              </a:rPr>
              <a:t>سلف: پرداخت وجه زمان کوتاهی پس از انجام معامله و تحویل کالا در سررسید مشخصی در آینده</a:t>
            </a:r>
          </a:p>
          <a:p>
            <a:pPr marL="1025525" lvl="1" indent="-457200" algn="just" defTabSz="1025525">
              <a:lnSpc>
                <a:spcPct val="170000"/>
              </a:lnSpc>
              <a:tabLst>
                <a:tab pos="1260475" algn="l"/>
              </a:tabLst>
            </a:pPr>
            <a:r>
              <a:rPr lang="fa-IR" dirty="0">
                <a:solidFill>
                  <a:srgbClr val="080808"/>
                </a:solidFill>
              </a:rPr>
              <a:t>کشف پریمیوم: تحویل کالا در آینده در یک یا چند سررسید و تعیین قیمت معامله به صورت شناور بر اساس فرمول </a:t>
            </a:r>
            <a:r>
              <a:rPr lang="fa-IR" dirty="0" err="1">
                <a:solidFill>
                  <a:srgbClr val="080808"/>
                </a:solidFill>
              </a:rPr>
              <a:t>تعیین‌شده</a:t>
            </a:r>
            <a:endParaRPr lang="fa-IR" dirty="0">
              <a:solidFill>
                <a:srgbClr val="080808"/>
              </a:solidFill>
            </a:endParaRPr>
          </a:p>
          <a:p>
            <a:pPr marL="568325" indent="-457200" algn="just" defTabSz="1025525">
              <a:lnSpc>
                <a:spcPct val="170000"/>
              </a:lnSpc>
              <a:buFont typeface="Wingdings" panose="05000000000000000000" pitchFamily="2" charset="2"/>
              <a:buChar char="q"/>
              <a:tabLst>
                <a:tab pos="1260475" algn="l"/>
              </a:tabLst>
            </a:pPr>
            <a:r>
              <a:rPr lang="fa-IR" dirty="0">
                <a:solidFill>
                  <a:srgbClr val="080808"/>
                </a:solidFill>
              </a:rPr>
              <a:t>انواع روش‌های تسویه معاملات (پرداخت وجه توسط خریدار): </a:t>
            </a:r>
            <a:r>
              <a:rPr lang="fa-IR" dirty="0">
                <a:solidFill>
                  <a:srgbClr val="C00000"/>
                </a:solidFill>
              </a:rPr>
              <a:t>نقدی و اعتباری</a:t>
            </a:r>
            <a:endParaRPr lang="fa-IR" dirty="0">
              <a:solidFill>
                <a:srgbClr val="080808"/>
              </a:solidFill>
            </a:endParaRPr>
          </a:p>
          <a:p>
            <a:pPr marL="1025525" lvl="1" indent="-457200" algn="just" defTabSz="1025525">
              <a:lnSpc>
                <a:spcPct val="170000"/>
              </a:lnSpc>
              <a:tabLst>
                <a:tab pos="1260475" algn="l"/>
              </a:tabLst>
            </a:pPr>
            <a:r>
              <a:rPr lang="fa-IR" dirty="0">
                <a:solidFill>
                  <a:srgbClr val="080808"/>
                </a:solidFill>
              </a:rPr>
              <a:t>در روش نقدی خریدار ثمن معامله (ارزش کل معامله) را از طریق </a:t>
            </a:r>
            <a:r>
              <a:rPr lang="fa-IR" dirty="0">
                <a:solidFill>
                  <a:srgbClr val="C00000"/>
                </a:solidFill>
              </a:rPr>
              <a:t>حساب های اتاق پایاپای </a:t>
            </a:r>
            <a:r>
              <a:rPr lang="fa-IR" dirty="0">
                <a:solidFill>
                  <a:srgbClr val="080808"/>
                </a:solidFill>
              </a:rPr>
              <a:t>به فروشنده پرداخت می‌کند.</a:t>
            </a:r>
          </a:p>
          <a:p>
            <a:pPr marL="1025525" lvl="1" indent="-457200" algn="just" defTabSz="1025525">
              <a:lnSpc>
                <a:spcPct val="170000"/>
              </a:lnSpc>
              <a:tabLst>
                <a:tab pos="1260475" algn="l"/>
              </a:tabLst>
            </a:pPr>
            <a:r>
              <a:rPr lang="fa-IR" dirty="0">
                <a:solidFill>
                  <a:srgbClr val="080808"/>
                </a:solidFill>
              </a:rPr>
              <a:t>در روش اعتباری فروشنده خود تعهد خریدار برای پرداخت ثمن معامله را می‌پذیرد و اتاق پایاپای تعهدی در مقابل فروشنده ندارد.</a:t>
            </a:r>
          </a:p>
          <a:p>
            <a:pPr marL="870268" lvl="1" indent="-457200" algn="just" defTabSz="1025525">
              <a:lnSpc>
                <a:spcPct val="170000"/>
              </a:lnSpc>
              <a:buClr>
                <a:schemeClr val="tx2">
                  <a:lumMod val="60000"/>
                  <a:lumOff val="40000"/>
                </a:schemeClr>
              </a:buClr>
              <a:tabLst>
                <a:tab pos="1260475" algn="l"/>
              </a:tabLst>
            </a:pPr>
            <a:endParaRPr lang="fa-IR" sz="2200" dirty="0"/>
          </a:p>
          <a:p>
            <a:endParaRPr lang="en-US" dirty="0"/>
          </a:p>
        </p:txBody>
      </p:sp>
      <p:sp>
        <p:nvSpPr>
          <p:cNvPr id="4" name="Footer Placeholder 3"/>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8</a:t>
            </a:fld>
            <a:endParaRPr lang="en-US" dirty="0"/>
          </a:p>
        </p:txBody>
      </p:sp>
      <p:sp>
        <p:nvSpPr>
          <p:cNvPr id="6" name="Rectangle 5"/>
          <p:cNvSpPr/>
          <p:nvPr/>
        </p:nvSpPr>
        <p:spPr>
          <a:xfrm>
            <a:off x="1705896" y="6316133"/>
            <a:ext cx="8839200" cy="369332"/>
          </a:xfrm>
          <a:prstGeom prst="rect">
            <a:avLst/>
          </a:prstGeom>
        </p:spPr>
        <p:txBody>
          <a:bodyPr wrap="square">
            <a:spAutoFit/>
          </a:bodyPr>
          <a:lstStyle/>
          <a:p>
            <a:pPr algn="justLow" rtl="1"/>
            <a:r>
              <a:rPr lang="fa-IR" dirty="0">
                <a:cs typeface="B Nazanin" panose="00000400000000000000" pitchFamily="2" charset="-78"/>
              </a:rPr>
              <a:t>جهت مشاهده آمار معاملات بازار فیزیکی بورس کالای ایران به این </a:t>
            </a:r>
            <a:r>
              <a:rPr lang="fa-IR" dirty="0" err="1">
                <a:cs typeface="B Nazanin" panose="00000400000000000000" pitchFamily="2" charset="-78"/>
              </a:rPr>
              <a:t>وب‌سایت</a:t>
            </a:r>
            <a:r>
              <a:rPr lang="fa-IR" dirty="0">
                <a:cs typeface="B Nazanin" panose="00000400000000000000" pitchFamily="2" charset="-78"/>
              </a:rPr>
              <a:t> مراجعه کنید: </a:t>
            </a:r>
            <a:r>
              <a:rPr lang="en-US" sz="1050" dirty="0">
                <a:cs typeface="B Nazanin" panose="00000400000000000000" pitchFamily="2" charset="-78"/>
                <a:hlinkClick r:id="rId2"/>
              </a:rPr>
              <a:t>http://www.ime.co.ir/offer-stat.html</a:t>
            </a:r>
            <a:endParaRPr lang="fa-IR" sz="1050" dirty="0">
              <a:cs typeface="B Nazanin" panose="00000400000000000000" pitchFamily="2" charset="-78"/>
            </a:endParaRPr>
          </a:p>
        </p:txBody>
      </p:sp>
    </p:spTree>
    <p:extLst>
      <p:ext uri="{BB962C8B-B14F-4D97-AF65-F5344CB8AC3E}">
        <p14:creationId xmlns:p14="http://schemas.microsoft.com/office/powerpoint/2010/main" val="60921771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بازار معاملات کالای فیزیکی</a:t>
            </a:r>
            <a:endParaRPr lang="en-US" dirty="0"/>
          </a:p>
        </p:txBody>
      </p:sp>
      <p:sp>
        <p:nvSpPr>
          <p:cNvPr id="3" name="Content Placeholder 2"/>
          <p:cNvSpPr>
            <a:spLocks noGrp="1"/>
          </p:cNvSpPr>
          <p:nvPr>
            <p:ph idx="1"/>
          </p:nvPr>
        </p:nvSpPr>
        <p:spPr/>
        <p:txBody>
          <a:bodyPr>
            <a:normAutofit fontScale="92500"/>
          </a:bodyPr>
          <a:lstStyle/>
          <a:p>
            <a:pPr marL="568325" indent="-457200" algn="just" defTabSz="1025525">
              <a:lnSpc>
                <a:spcPct val="130000"/>
              </a:lnSpc>
              <a:buFont typeface="Wingdings" panose="05000000000000000000" pitchFamily="2" charset="2"/>
              <a:buChar char="q"/>
              <a:tabLst>
                <a:tab pos="1260475" algn="l"/>
              </a:tabLst>
            </a:pPr>
            <a:r>
              <a:rPr lang="fa-IR" dirty="0"/>
              <a:t>برای عرضه کالا در بازار فیزیکی لازم است </a:t>
            </a:r>
            <a:r>
              <a:rPr lang="fa-IR" b="1" dirty="0">
                <a:solidFill>
                  <a:srgbClr val="C00000"/>
                </a:solidFill>
              </a:rPr>
              <a:t>کالا و عرضه‌کننده </a:t>
            </a:r>
            <a:r>
              <a:rPr lang="fa-IR" dirty="0"/>
              <a:t>توسط هیأت پذیرش یا کمیته عرضه پذیرفته شوند.</a:t>
            </a:r>
          </a:p>
          <a:p>
            <a:pPr marL="568325" indent="-457200" algn="just" defTabSz="1025525">
              <a:lnSpc>
                <a:spcPct val="130000"/>
              </a:lnSpc>
              <a:buFont typeface="Wingdings" panose="05000000000000000000" pitchFamily="2" charset="2"/>
              <a:buChar char="q"/>
              <a:tabLst>
                <a:tab pos="1260475" algn="l"/>
              </a:tabLst>
            </a:pPr>
            <a:r>
              <a:rPr lang="fa-IR" dirty="0">
                <a:solidFill>
                  <a:srgbClr val="080808"/>
                </a:solidFill>
              </a:rPr>
              <a:t>مشاور پذیرش: شرکت کارگزاری یا شرکت تأمین </a:t>
            </a:r>
            <a:r>
              <a:rPr lang="fa-IR" dirty="0" err="1">
                <a:solidFill>
                  <a:srgbClr val="080808"/>
                </a:solidFill>
              </a:rPr>
              <a:t>سرمایه‌ای</a:t>
            </a:r>
            <a:r>
              <a:rPr lang="fa-IR" dirty="0">
                <a:solidFill>
                  <a:srgbClr val="080808"/>
                </a:solidFill>
              </a:rPr>
              <a:t> که رابط اصلی متقاضی و بورس است و تمام یا بخشی از وظایف متقاضی در فرایند پذیرش را به نمایندگی از طرف متقاضی انجام می‌دهد.</a:t>
            </a:r>
          </a:p>
          <a:p>
            <a:pPr marL="568325" indent="-457200" algn="just" defTabSz="1025525">
              <a:lnSpc>
                <a:spcPct val="130000"/>
              </a:lnSpc>
              <a:buFont typeface="Wingdings" panose="05000000000000000000" pitchFamily="2" charset="2"/>
              <a:buChar char="q"/>
              <a:tabLst>
                <a:tab pos="1260475" algn="l"/>
              </a:tabLst>
            </a:pPr>
            <a:r>
              <a:rPr lang="fa-IR" dirty="0">
                <a:solidFill>
                  <a:srgbClr val="080808"/>
                </a:solidFill>
              </a:rPr>
              <a:t>در بازار فیزیکی عرضه‌کننده و کالا یک بار پذیرش می‌شود و دفعات متعدد می‌تواند کالا را عرضه نماید و برای هر بار عرضه نیازمند پذیرش مجدد نیست.</a:t>
            </a:r>
          </a:p>
          <a:p>
            <a:pPr marL="568325" indent="-457200" algn="just" defTabSz="1025525">
              <a:lnSpc>
                <a:spcPct val="130000"/>
              </a:lnSpc>
              <a:buFont typeface="Wingdings" panose="05000000000000000000" pitchFamily="2" charset="2"/>
              <a:buChar char="q"/>
              <a:tabLst>
                <a:tab pos="1260475" algn="l"/>
              </a:tabLst>
            </a:pPr>
            <a:r>
              <a:rPr lang="fa-IR" dirty="0"/>
              <a:t>متقاضیان خرید کالا می‌بایست تنها یک بار جهت اخذ کد معاملاتی بورس به کارگزار منتخب خود مراجعه و مدارک شناسایی مورد نیاز را ارائه کنند.</a:t>
            </a:r>
          </a:p>
          <a:p>
            <a:pPr marL="568325" indent="-457200" algn="just" defTabSz="1025525">
              <a:lnSpc>
                <a:spcPct val="130000"/>
              </a:lnSpc>
              <a:buClr>
                <a:schemeClr val="tx2">
                  <a:lumMod val="60000"/>
                  <a:lumOff val="40000"/>
                </a:schemeClr>
              </a:buClr>
              <a:tabLst>
                <a:tab pos="1260475" algn="l"/>
              </a:tabLst>
            </a:pPr>
            <a:endParaRPr lang="fa-IR" dirty="0"/>
          </a:p>
          <a:p>
            <a:pPr marL="870268" lvl="1" indent="-457200" algn="just" defTabSz="1025525">
              <a:lnSpc>
                <a:spcPct val="130000"/>
              </a:lnSpc>
              <a:buClr>
                <a:schemeClr val="tx2">
                  <a:lumMod val="60000"/>
                  <a:lumOff val="40000"/>
                </a:schemeClr>
              </a:buClr>
              <a:tabLst>
                <a:tab pos="1260475" algn="l"/>
              </a:tabLst>
            </a:pPr>
            <a:endParaRPr lang="fa-IR" sz="2200" dirty="0"/>
          </a:p>
          <a:p>
            <a:endParaRPr lang="en-US" dirty="0"/>
          </a:p>
        </p:txBody>
      </p:sp>
      <p:sp>
        <p:nvSpPr>
          <p:cNvPr id="4" name="Footer Placeholder 3"/>
          <p:cNvSpPr>
            <a:spLocks noGrp="1"/>
          </p:cNvSpPr>
          <p:nvPr>
            <p:ph type="ftr" sz="quarter" idx="11"/>
          </p:nvPr>
        </p:nvSpPr>
        <p:spPr/>
        <p:txBody>
          <a:bodyPr/>
          <a:lstStyle/>
          <a:p>
            <a:r>
              <a:rPr lang="fa-IR" kern="0">
                <a:solidFill>
                  <a:schemeClr val="bg1">
                    <a:lumMod val="50000"/>
                  </a:schemeClr>
                </a:solidFill>
              </a:rPr>
              <a:t>بورس کالای ایران</a:t>
            </a:r>
            <a:endParaRPr lang="en-US" kern="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9</a:t>
            </a:fld>
            <a:endParaRPr lang="en-US" dirty="0"/>
          </a:p>
        </p:txBody>
      </p:sp>
      <p:sp>
        <p:nvSpPr>
          <p:cNvPr id="6" name="Rectangle 5"/>
          <p:cNvSpPr/>
          <p:nvPr/>
        </p:nvSpPr>
        <p:spPr>
          <a:xfrm>
            <a:off x="1600200" y="6264831"/>
            <a:ext cx="8991600" cy="369332"/>
          </a:xfrm>
          <a:prstGeom prst="rect">
            <a:avLst/>
          </a:prstGeom>
        </p:spPr>
        <p:txBody>
          <a:bodyPr wrap="square">
            <a:spAutoFit/>
          </a:bodyPr>
          <a:lstStyle/>
          <a:p>
            <a:pPr algn="justLow" rtl="1"/>
            <a:r>
              <a:rPr lang="fa-IR" dirty="0">
                <a:cs typeface="B Nazanin" panose="00000400000000000000" pitchFamily="2" charset="-78"/>
              </a:rPr>
              <a:t>لیست کارگزاران و مجوزهای آنها را </a:t>
            </a:r>
            <a:r>
              <a:rPr lang="fa-IR" dirty="0" err="1">
                <a:cs typeface="B Nazanin" panose="00000400000000000000" pitchFamily="2" charset="-78"/>
              </a:rPr>
              <a:t>می‌توانید</a:t>
            </a:r>
            <a:r>
              <a:rPr lang="fa-IR" dirty="0">
                <a:cs typeface="B Nazanin" panose="00000400000000000000" pitchFamily="2" charset="-78"/>
              </a:rPr>
              <a:t> اینجا مشاهده کنید: </a:t>
            </a:r>
            <a:r>
              <a:rPr lang="en-US" sz="1050" dirty="0">
                <a:cs typeface="B Nazanin" panose="00000400000000000000" pitchFamily="2" charset="-78"/>
                <a:hlinkClick r:id="rId2"/>
              </a:rPr>
              <a:t>http://www.ime.co.ir/Licenses.html</a:t>
            </a:r>
            <a:endParaRPr lang="fa-IR" dirty="0">
              <a:cs typeface="B Nazanin" panose="00000400000000000000" pitchFamily="2" charset="-78"/>
            </a:endParaRPr>
          </a:p>
        </p:txBody>
      </p:sp>
    </p:spTree>
    <p:extLst>
      <p:ext uri="{BB962C8B-B14F-4D97-AF65-F5344CB8AC3E}">
        <p14:creationId xmlns:p14="http://schemas.microsoft.com/office/powerpoint/2010/main" val="3437680576"/>
      </p:ext>
    </p:extLst>
  </p:cSld>
  <p:clrMapOvr>
    <a:masterClrMapping/>
  </p:clrMapOvr>
  <p:transition spd="slow">
    <p:cover/>
  </p:transition>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6325</TotalTime>
  <Words>1719</Words>
  <Application>Microsoft Office PowerPoint</Application>
  <PresentationFormat>Widescreen</PresentationFormat>
  <Paragraphs>189</Paragraphs>
  <Slides>17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 Elham</vt:lpstr>
      <vt:lpstr>B Nazanin</vt:lpstr>
      <vt:lpstr>B Titr</vt:lpstr>
      <vt:lpstr>Calibri</vt:lpstr>
      <vt:lpstr>IPT Nazanin</vt:lpstr>
      <vt:lpstr>Times New Roman</vt:lpstr>
      <vt:lpstr>Wingdings</vt:lpstr>
      <vt:lpstr>Office Theme</vt:lpstr>
      <vt:lpstr>بورس کالای ایران آشنایی با بورس کالای ایران</vt:lpstr>
      <vt:lpstr>PowerPoint Presentation</vt:lpstr>
      <vt:lpstr>جایگاه بورس کالای ایران در بازار سرمایه</vt:lpstr>
      <vt:lpstr>ساختار کلی بازارهای بورس کالای ایران</vt:lpstr>
      <vt:lpstr>محصولات معامله‌شده در بورس کالای ایران</vt:lpstr>
      <vt:lpstr>PowerPoint Presentation</vt:lpstr>
      <vt:lpstr>بازار معاملات کالای فیزیکی</vt:lpstr>
      <vt:lpstr>بازار معاملات کالای فیزیکی</vt:lpstr>
      <vt:lpstr>بازار معاملات کالای فیزیکی</vt:lpstr>
      <vt:lpstr>PowerPoint Presentation</vt:lpstr>
      <vt:lpstr>اطلاعیه عرضه</vt:lpstr>
      <vt:lpstr>فرآیند حراج در بازار معاملات کالای فیزیکی</vt:lpstr>
      <vt:lpstr>خریداران نهایی</vt:lpstr>
      <vt:lpstr>خرید از کالای مازاد</vt:lpstr>
      <vt:lpstr>مزایای قانونی انجام معامله از طریق بورس کالای ایران</vt:lpstr>
      <vt:lpstr>بازار فرعی</vt:lpstr>
      <vt:lpstr>با سپاس از توجه شما</vt:lpstr>
    </vt:vector>
  </TitlesOfParts>
  <Manager>Moein Mohammadi Pour</Manage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IME Template</dc:title>
  <dc:creator>Moein Mohammadi Pour</dc:creator>
  <cp:lastModifiedBy>Reza</cp:lastModifiedBy>
  <cp:revision>621</cp:revision>
  <dcterms:created xsi:type="dcterms:W3CDTF">2017-02-12T19:15:09Z</dcterms:created>
  <dcterms:modified xsi:type="dcterms:W3CDTF">2024-07-19T11:12:50Z</dcterms:modified>
</cp:coreProperties>
</file>